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5162A-DD49-43EA-962F-8A70C5AE075A}" v="241" dt="2021-06-03T21:21:34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e Barakat" userId="599d054945d24e6b" providerId="LiveId" clId="{4385162A-DD49-43EA-962F-8A70C5AE075A}"/>
    <pc:docChg chg="undo custSel addSld delSld modSld">
      <pc:chgData name="Philipe Barakat" userId="599d054945d24e6b" providerId="LiveId" clId="{4385162A-DD49-43EA-962F-8A70C5AE075A}" dt="2021-06-03T21:22:46.290" v="6552" actId="14100"/>
      <pc:docMkLst>
        <pc:docMk/>
      </pc:docMkLst>
      <pc:sldChg chg="delSp modSp new mod">
        <pc:chgData name="Philipe Barakat" userId="599d054945d24e6b" providerId="LiveId" clId="{4385162A-DD49-43EA-962F-8A70C5AE075A}" dt="2021-06-03T12:19:44.373" v="1223" actId="478"/>
        <pc:sldMkLst>
          <pc:docMk/>
          <pc:sldMk cId="2949950852" sldId="256"/>
        </pc:sldMkLst>
        <pc:spChg chg="mod">
          <ac:chgData name="Philipe Barakat" userId="599d054945d24e6b" providerId="LiveId" clId="{4385162A-DD49-43EA-962F-8A70C5AE075A}" dt="2021-06-03T10:15:59.933" v="37" actId="20577"/>
          <ac:spMkLst>
            <pc:docMk/>
            <pc:sldMk cId="2949950852" sldId="256"/>
            <ac:spMk id="2" creationId="{0AB7C11C-98C5-43B8-ADE2-357ABA307313}"/>
          </ac:spMkLst>
        </pc:spChg>
        <pc:spChg chg="mod">
          <ac:chgData name="Philipe Barakat" userId="599d054945d24e6b" providerId="LiveId" clId="{4385162A-DD49-43EA-962F-8A70C5AE075A}" dt="2021-06-03T12:18:35.773" v="1216" actId="14100"/>
          <ac:spMkLst>
            <pc:docMk/>
            <pc:sldMk cId="2949950852" sldId="256"/>
            <ac:spMk id="3" creationId="{A652A609-B2AA-47B4-B4DF-8D1652794D82}"/>
          </ac:spMkLst>
        </pc:spChg>
        <pc:spChg chg="del">
          <ac:chgData name="Philipe Barakat" userId="599d054945d24e6b" providerId="LiveId" clId="{4385162A-DD49-43EA-962F-8A70C5AE075A}" dt="2021-06-03T12:19:08.401" v="1217"/>
          <ac:spMkLst>
            <pc:docMk/>
            <pc:sldMk cId="2949950852" sldId="256"/>
            <ac:spMk id="4" creationId="{5D4D4963-D7F0-4D5A-AE1C-A21C01A79058}"/>
          </ac:spMkLst>
        </pc:spChg>
        <pc:spChg chg="del">
          <ac:chgData name="Philipe Barakat" userId="599d054945d24e6b" providerId="LiveId" clId="{4385162A-DD49-43EA-962F-8A70C5AE075A}" dt="2021-06-03T12:19:23.865" v="1218"/>
          <ac:spMkLst>
            <pc:docMk/>
            <pc:sldMk cId="2949950852" sldId="256"/>
            <ac:spMk id="5" creationId="{252F8326-32C0-4C3B-9D91-6CCE4884B370}"/>
          </ac:spMkLst>
        </pc:spChg>
        <pc:spChg chg="del mod">
          <ac:chgData name="Philipe Barakat" userId="599d054945d24e6b" providerId="LiveId" clId="{4385162A-DD49-43EA-962F-8A70C5AE075A}" dt="2021-06-03T12:19:44.373" v="1223" actId="478"/>
          <ac:spMkLst>
            <pc:docMk/>
            <pc:sldMk cId="2949950852" sldId="256"/>
            <ac:spMk id="6" creationId="{419C306C-6C8B-4776-AE18-54F37C36A83E}"/>
          </ac:spMkLst>
        </pc:spChg>
      </pc:sldChg>
      <pc:sldChg chg="delSp modSp new mod">
        <pc:chgData name="Philipe Barakat" userId="599d054945d24e6b" providerId="LiveId" clId="{4385162A-DD49-43EA-962F-8A70C5AE075A}" dt="2021-06-03T20:03:10.821" v="5836" actId="313"/>
        <pc:sldMkLst>
          <pc:docMk/>
          <pc:sldMk cId="83885958" sldId="257"/>
        </pc:sldMkLst>
        <pc:spChg chg="mod">
          <ac:chgData name="Philipe Barakat" userId="599d054945d24e6b" providerId="LiveId" clId="{4385162A-DD49-43EA-962F-8A70C5AE075A}" dt="2021-06-03T11:20:28.514" v="327" actId="207"/>
          <ac:spMkLst>
            <pc:docMk/>
            <pc:sldMk cId="83885958" sldId="257"/>
            <ac:spMk id="2" creationId="{6B888ACD-3749-46B5-829D-170A14F62E1B}"/>
          </ac:spMkLst>
        </pc:spChg>
        <pc:spChg chg="mod">
          <ac:chgData name="Philipe Barakat" userId="599d054945d24e6b" providerId="LiveId" clId="{4385162A-DD49-43EA-962F-8A70C5AE075A}" dt="2021-06-03T20:03:10.821" v="5836" actId="313"/>
          <ac:spMkLst>
            <pc:docMk/>
            <pc:sldMk cId="83885958" sldId="257"/>
            <ac:spMk id="3" creationId="{47F39D76-3489-49A0-8559-E618DA576023}"/>
          </ac:spMkLst>
        </pc:spChg>
        <pc:spChg chg="del">
          <ac:chgData name="Philipe Barakat" userId="599d054945d24e6b" providerId="LiveId" clId="{4385162A-DD49-43EA-962F-8A70C5AE075A}" dt="2021-06-03T12:19:08.401" v="1217"/>
          <ac:spMkLst>
            <pc:docMk/>
            <pc:sldMk cId="83885958" sldId="257"/>
            <ac:spMk id="4" creationId="{3307CF6D-1026-437E-8812-8A42530F8950}"/>
          </ac:spMkLst>
        </pc:spChg>
        <pc:spChg chg="del">
          <ac:chgData name="Philipe Barakat" userId="599d054945d24e6b" providerId="LiveId" clId="{4385162A-DD49-43EA-962F-8A70C5AE075A}" dt="2021-06-03T12:19:23.865" v="1218"/>
          <ac:spMkLst>
            <pc:docMk/>
            <pc:sldMk cId="83885958" sldId="257"/>
            <ac:spMk id="5" creationId="{850B9420-E7F2-4FC9-9624-4FCDCC3EB7D7}"/>
          </ac:spMkLst>
        </pc:spChg>
        <pc:spChg chg="mod">
          <ac:chgData name="Philipe Barakat" userId="599d054945d24e6b" providerId="LiveId" clId="{4385162A-DD49-43EA-962F-8A70C5AE075A}" dt="2021-06-03T12:19:40.624" v="1220" actId="27636"/>
          <ac:spMkLst>
            <pc:docMk/>
            <pc:sldMk cId="83885958" sldId="257"/>
            <ac:spMk id="6" creationId="{03510343-3A72-45D0-BB85-B2B01462E180}"/>
          </ac:spMkLst>
        </pc:spChg>
      </pc:sldChg>
      <pc:sldChg chg="addSp delSp modSp new mod">
        <pc:chgData name="Philipe Barakat" userId="599d054945d24e6b" providerId="LiveId" clId="{4385162A-DD49-43EA-962F-8A70C5AE075A}" dt="2021-06-03T12:19:40.626" v="1221" actId="27636"/>
        <pc:sldMkLst>
          <pc:docMk/>
          <pc:sldMk cId="3157113347" sldId="258"/>
        </pc:sldMkLst>
        <pc:spChg chg="mod">
          <ac:chgData name="Philipe Barakat" userId="599d054945d24e6b" providerId="LiveId" clId="{4385162A-DD49-43EA-962F-8A70C5AE075A}" dt="2021-06-03T11:45:50.830" v="1180" actId="1076"/>
          <ac:spMkLst>
            <pc:docMk/>
            <pc:sldMk cId="3157113347" sldId="258"/>
            <ac:spMk id="2" creationId="{CB8CCBB4-D36D-4D16-9BA4-604F07CBB07C}"/>
          </ac:spMkLst>
        </pc:spChg>
        <pc:spChg chg="del">
          <ac:chgData name="Philipe Barakat" userId="599d054945d24e6b" providerId="LiveId" clId="{4385162A-DD49-43EA-962F-8A70C5AE075A}" dt="2021-06-03T11:25:18.661" v="518" actId="3680"/>
          <ac:spMkLst>
            <pc:docMk/>
            <pc:sldMk cId="3157113347" sldId="258"/>
            <ac:spMk id="3" creationId="{A3556A18-D4E2-4609-B680-9835DC64471F}"/>
          </ac:spMkLst>
        </pc:spChg>
        <pc:spChg chg="del">
          <ac:chgData name="Philipe Barakat" userId="599d054945d24e6b" providerId="LiveId" clId="{4385162A-DD49-43EA-962F-8A70C5AE075A}" dt="2021-06-03T12:19:08.401" v="1217"/>
          <ac:spMkLst>
            <pc:docMk/>
            <pc:sldMk cId="3157113347" sldId="258"/>
            <ac:spMk id="21" creationId="{3A5449E3-592E-44E2-A957-3FBD96502AE6}"/>
          </ac:spMkLst>
        </pc:spChg>
        <pc:spChg chg="del">
          <ac:chgData name="Philipe Barakat" userId="599d054945d24e6b" providerId="LiveId" clId="{4385162A-DD49-43EA-962F-8A70C5AE075A}" dt="2021-06-03T12:19:23.865" v="1218"/>
          <ac:spMkLst>
            <pc:docMk/>
            <pc:sldMk cId="3157113347" sldId="258"/>
            <ac:spMk id="22" creationId="{44800DF3-C19F-40B0-B357-0B810718CD2E}"/>
          </ac:spMkLst>
        </pc:spChg>
        <pc:spChg chg="mod">
          <ac:chgData name="Philipe Barakat" userId="599d054945d24e6b" providerId="LiveId" clId="{4385162A-DD49-43EA-962F-8A70C5AE075A}" dt="2021-06-03T12:19:40.626" v="1221" actId="27636"/>
          <ac:spMkLst>
            <pc:docMk/>
            <pc:sldMk cId="3157113347" sldId="258"/>
            <ac:spMk id="23" creationId="{7BA1F134-1050-4D03-A589-BC9CC8275C59}"/>
          </ac:spMkLst>
        </pc:spChg>
        <pc:graphicFrameChg chg="add mod ord modGraphic">
          <ac:chgData name="Philipe Barakat" userId="599d054945d24e6b" providerId="LiveId" clId="{4385162A-DD49-43EA-962F-8A70C5AE075A}" dt="2021-06-03T11:45:44.213" v="1179" actId="122"/>
          <ac:graphicFrameMkLst>
            <pc:docMk/>
            <pc:sldMk cId="3157113347" sldId="258"/>
            <ac:graphicFrameMk id="4" creationId="{3B786403-A206-43BA-991E-ACEFE339E817}"/>
          </ac:graphicFrameMkLst>
        </pc:graphicFrameChg>
        <pc:picChg chg="add del mod">
          <ac:chgData name="Philipe Barakat" userId="599d054945d24e6b" providerId="LiveId" clId="{4385162A-DD49-43EA-962F-8A70C5AE075A}" dt="2021-06-03T11:29:09.881" v="658" actId="478"/>
          <ac:picMkLst>
            <pc:docMk/>
            <pc:sldMk cId="3157113347" sldId="258"/>
            <ac:picMk id="6" creationId="{236C773C-FD1E-4C4E-9372-8DAEAE066AC9}"/>
          </ac:picMkLst>
        </pc:picChg>
        <pc:picChg chg="add del mod">
          <ac:chgData name="Philipe Barakat" userId="599d054945d24e6b" providerId="LiveId" clId="{4385162A-DD49-43EA-962F-8A70C5AE075A}" dt="2021-06-03T11:29:56.073" v="665" actId="478"/>
          <ac:picMkLst>
            <pc:docMk/>
            <pc:sldMk cId="3157113347" sldId="258"/>
            <ac:picMk id="8" creationId="{DDCFFCFF-7FD2-4B69-ABF9-D5C1FA1EDC33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0" creationId="{857539E7-FA3E-4560-BBDD-06BB1BE4ED56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1" creationId="{4DE06CFC-A407-4350-B732-07F230EC07C8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2" creationId="{7EF9069E-BAA8-478E-ABE3-6CF2ABE02E76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3" creationId="{7E3D3F78-80CB-449B-93EB-35995F7CEB10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4" creationId="{C5D1ED3A-B791-4206-8A5A-AA237DC9C68E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6" creationId="{E09FADAF-2A03-4875-BB76-4CD2986D7D61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7" creationId="{53CAF317-318A-49CE-B490-135E9FFF3AFF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8" creationId="{72CF3531-147D-4797-BEE2-90BAB944AE68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19" creationId="{C9728DF2-D269-48EF-B83B-9890E96EB4E4}"/>
          </ac:picMkLst>
        </pc:picChg>
        <pc:picChg chg="add mod">
          <ac:chgData name="Philipe Barakat" userId="599d054945d24e6b" providerId="LiveId" clId="{4385162A-DD49-43EA-962F-8A70C5AE075A}" dt="2021-06-03T11:45:41.070" v="1178" actId="1076"/>
          <ac:picMkLst>
            <pc:docMk/>
            <pc:sldMk cId="3157113347" sldId="258"/>
            <ac:picMk id="20" creationId="{6356957B-0321-427B-9DF6-9CFF6A4D7F4D}"/>
          </ac:picMkLst>
        </pc:picChg>
      </pc:sldChg>
      <pc:sldChg chg="addSp delSp modSp new mod">
        <pc:chgData name="Philipe Barakat" userId="599d054945d24e6b" providerId="LiveId" clId="{4385162A-DD49-43EA-962F-8A70C5AE075A}" dt="2021-06-03T13:28:15.586" v="3497" actId="1076"/>
        <pc:sldMkLst>
          <pc:docMk/>
          <pc:sldMk cId="2843271073" sldId="259"/>
        </pc:sldMkLst>
        <pc:spChg chg="del">
          <ac:chgData name="Philipe Barakat" userId="599d054945d24e6b" providerId="LiveId" clId="{4385162A-DD49-43EA-962F-8A70C5AE075A}" dt="2021-06-03T11:46:14.389" v="1182" actId="478"/>
          <ac:spMkLst>
            <pc:docMk/>
            <pc:sldMk cId="2843271073" sldId="259"/>
            <ac:spMk id="2" creationId="{55921083-18AE-4AF6-90A1-549F9A3B77AD}"/>
          </ac:spMkLst>
        </pc:spChg>
        <pc:spChg chg="del">
          <ac:chgData name="Philipe Barakat" userId="599d054945d24e6b" providerId="LiveId" clId="{4385162A-DD49-43EA-962F-8A70C5AE075A}" dt="2021-06-03T11:46:23.311" v="1198" actId="478"/>
          <ac:spMkLst>
            <pc:docMk/>
            <pc:sldMk cId="2843271073" sldId="259"/>
            <ac:spMk id="3" creationId="{099F3C7C-48BD-4DB3-84E9-CE643F60DCD0}"/>
          </ac:spMkLst>
        </pc:spChg>
        <pc:spChg chg="add mod">
          <ac:chgData name="Philipe Barakat" userId="599d054945d24e6b" providerId="LiveId" clId="{4385162A-DD49-43EA-962F-8A70C5AE075A}" dt="2021-06-03T13:28:07.755" v="3494" actId="1076"/>
          <ac:spMkLst>
            <pc:docMk/>
            <pc:sldMk cId="2843271073" sldId="259"/>
            <ac:spMk id="4" creationId="{A4BE1927-76B0-408E-975E-0CB3300C82C1}"/>
          </ac:spMkLst>
        </pc:spChg>
        <pc:spChg chg="add del mod">
          <ac:chgData name="Philipe Barakat" userId="599d054945d24e6b" providerId="LiveId" clId="{4385162A-DD49-43EA-962F-8A70C5AE075A}" dt="2021-06-03T11:46:38.794" v="1203"/>
          <ac:spMkLst>
            <pc:docMk/>
            <pc:sldMk cId="2843271073" sldId="259"/>
            <ac:spMk id="6" creationId="{669388E1-28CE-4F88-B35D-47EFD3B07D47}"/>
          </ac:spMkLst>
        </pc:spChg>
        <pc:spChg chg="del">
          <ac:chgData name="Philipe Barakat" userId="599d054945d24e6b" providerId="LiveId" clId="{4385162A-DD49-43EA-962F-8A70C5AE075A}" dt="2021-06-03T12:19:08.401" v="1217"/>
          <ac:spMkLst>
            <pc:docMk/>
            <pc:sldMk cId="2843271073" sldId="259"/>
            <ac:spMk id="8" creationId="{DD2BCF81-786B-444B-9435-1F40F5357DA6}"/>
          </ac:spMkLst>
        </pc:spChg>
        <pc:spChg chg="del">
          <ac:chgData name="Philipe Barakat" userId="599d054945d24e6b" providerId="LiveId" clId="{4385162A-DD49-43EA-962F-8A70C5AE075A}" dt="2021-06-03T12:19:23.865" v="1218"/>
          <ac:spMkLst>
            <pc:docMk/>
            <pc:sldMk cId="2843271073" sldId="259"/>
            <ac:spMk id="9" creationId="{CE671C75-6964-4C30-A69A-1A6AB498BF82}"/>
          </ac:spMkLst>
        </pc:spChg>
        <pc:spChg chg="mod">
          <ac:chgData name="Philipe Barakat" userId="599d054945d24e6b" providerId="LiveId" clId="{4385162A-DD49-43EA-962F-8A70C5AE075A}" dt="2021-06-03T12:19:40.629" v="1222" actId="27636"/>
          <ac:spMkLst>
            <pc:docMk/>
            <pc:sldMk cId="2843271073" sldId="259"/>
            <ac:spMk id="10" creationId="{678BF7AA-A102-4689-9A71-491C708BA18D}"/>
          </ac:spMkLst>
        </pc:spChg>
        <pc:spChg chg="add del mod">
          <ac:chgData name="Philipe Barakat" userId="599d054945d24e6b" providerId="LiveId" clId="{4385162A-DD49-43EA-962F-8A70C5AE075A}" dt="2021-06-03T13:13:14.347" v="3373" actId="21"/>
          <ac:spMkLst>
            <pc:docMk/>
            <pc:sldMk cId="2843271073" sldId="259"/>
            <ac:spMk id="15" creationId="{64C24383-343D-45FA-B87C-7CE97399DEA0}"/>
          </ac:spMkLst>
        </pc:spChg>
        <pc:graphicFrameChg chg="add del mod">
          <ac:chgData name="Philipe Barakat" userId="599d054945d24e6b" providerId="LiveId" clId="{4385162A-DD49-43EA-962F-8A70C5AE075A}" dt="2021-06-03T11:46:34.282" v="1201" actId="478"/>
          <ac:graphicFrameMkLst>
            <pc:docMk/>
            <pc:sldMk cId="2843271073" sldId="259"/>
            <ac:graphicFrameMk id="5" creationId="{72D28769-0570-4600-8D62-2339F6C17CE9}"/>
          </ac:graphicFrameMkLst>
        </pc:graphicFrameChg>
        <pc:graphicFrameChg chg="add mod modGraphic">
          <ac:chgData name="Philipe Barakat" userId="599d054945d24e6b" providerId="LiveId" clId="{4385162A-DD49-43EA-962F-8A70C5AE075A}" dt="2021-06-03T13:26:29.515" v="3410" actId="1076"/>
          <ac:graphicFrameMkLst>
            <pc:docMk/>
            <pc:sldMk cId="2843271073" sldId="259"/>
            <ac:graphicFrameMk id="7" creationId="{4AD94E60-2A17-4EF7-BAE4-9B2DA0AD8722}"/>
          </ac:graphicFrameMkLst>
        </pc:graphicFrameChg>
        <pc:graphicFrameChg chg="add mod modGraphic">
          <ac:chgData name="Philipe Barakat" userId="599d054945d24e6b" providerId="LiveId" clId="{4385162A-DD49-43EA-962F-8A70C5AE075A}" dt="2021-06-03T13:28:03.929" v="3492" actId="20577"/>
          <ac:graphicFrameMkLst>
            <pc:docMk/>
            <pc:sldMk cId="2843271073" sldId="259"/>
            <ac:graphicFrameMk id="16" creationId="{58536F53-A31A-4C0D-8218-C22C0BE0E752}"/>
          </ac:graphicFrameMkLst>
        </pc:graphicFrameChg>
        <pc:picChg chg="add mod">
          <ac:chgData name="Philipe Barakat" userId="599d054945d24e6b" providerId="LiveId" clId="{4385162A-DD49-43EA-962F-8A70C5AE075A}" dt="2021-06-03T13:26:32.862" v="3411" actId="1076"/>
          <ac:picMkLst>
            <pc:docMk/>
            <pc:sldMk cId="2843271073" sldId="259"/>
            <ac:picMk id="11" creationId="{0E81E50F-7F9E-4368-A7EB-20CB8CE84D84}"/>
          </ac:picMkLst>
        </pc:picChg>
        <pc:picChg chg="add mod">
          <ac:chgData name="Philipe Barakat" userId="599d054945d24e6b" providerId="LiveId" clId="{4385162A-DD49-43EA-962F-8A70C5AE075A}" dt="2021-06-03T13:26:32.862" v="3411" actId="1076"/>
          <ac:picMkLst>
            <pc:docMk/>
            <pc:sldMk cId="2843271073" sldId="259"/>
            <ac:picMk id="12" creationId="{422C8F28-97DA-41B6-88A2-B92C248782CA}"/>
          </ac:picMkLst>
        </pc:picChg>
        <pc:picChg chg="add mod">
          <ac:chgData name="Philipe Barakat" userId="599d054945d24e6b" providerId="LiveId" clId="{4385162A-DD49-43EA-962F-8A70C5AE075A}" dt="2021-06-03T13:26:32.862" v="3411" actId="1076"/>
          <ac:picMkLst>
            <pc:docMk/>
            <pc:sldMk cId="2843271073" sldId="259"/>
            <ac:picMk id="13" creationId="{A741AEC4-B7F9-4AEA-A6B6-25BD0FACECAF}"/>
          </ac:picMkLst>
        </pc:picChg>
        <pc:picChg chg="add mod">
          <ac:chgData name="Philipe Barakat" userId="599d054945d24e6b" providerId="LiveId" clId="{4385162A-DD49-43EA-962F-8A70C5AE075A}" dt="2021-06-03T13:26:32.862" v="3411" actId="1076"/>
          <ac:picMkLst>
            <pc:docMk/>
            <pc:sldMk cId="2843271073" sldId="259"/>
            <ac:picMk id="14" creationId="{69DFA871-4613-427E-A219-B394349C07AD}"/>
          </ac:picMkLst>
        </pc:picChg>
        <pc:picChg chg="add mod">
          <ac:chgData name="Philipe Barakat" userId="599d054945d24e6b" providerId="LiveId" clId="{4385162A-DD49-43EA-962F-8A70C5AE075A}" dt="2021-06-03T13:28:15.586" v="3497" actId="1076"/>
          <ac:picMkLst>
            <pc:docMk/>
            <pc:sldMk cId="2843271073" sldId="259"/>
            <ac:picMk id="17" creationId="{69B8653E-A359-4057-847E-3EB00E933103}"/>
          </ac:picMkLst>
        </pc:picChg>
        <pc:picChg chg="add mod">
          <ac:chgData name="Philipe Barakat" userId="599d054945d24e6b" providerId="LiveId" clId="{4385162A-DD49-43EA-962F-8A70C5AE075A}" dt="2021-06-03T13:28:15.586" v="3497" actId="1076"/>
          <ac:picMkLst>
            <pc:docMk/>
            <pc:sldMk cId="2843271073" sldId="259"/>
            <ac:picMk id="18" creationId="{5FD51BB0-E8F5-472F-895A-42DE0E24D08A}"/>
          </ac:picMkLst>
        </pc:picChg>
        <pc:picChg chg="add mod">
          <ac:chgData name="Philipe Barakat" userId="599d054945d24e6b" providerId="LiveId" clId="{4385162A-DD49-43EA-962F-8A70C5AE075A}" dt="2021-06-03T13:28:15.586" v="3497" actId="1076"/>
          <ac:picMkLst>
            <pc:docMk/>
            <pc:sldMk cId="2843271073" sldId="259"/>
            <ac:picMk id="19" creationId="{A5F530D3-E5B2-4AB0-A544-B4A531F5C2D6}"/>
          </ac:picMkLst>
        </pc:picChg>
        <pc:picChg chg="add mod">
          <ac:chgData name="Philipe Barakat" userId="599d054945d24e6b" providerId="LiveId" clId="{4385162A-DD49-43EA-962F-8A70C5AE075A}" dt="2021-06-03T13:28:15.586" v="3497" actId="1076"/>
          <ac:picMkLst>
            <pc:docMk/>
            <pc:sldMk cId="2843271073" sldId="259"/>
            <ac:picMk id="20" creationId="{DEE57698-551E-4161-A011-2EDC71E99310}"/>
          </ac:picMkLst>
        </pc:picChg>
      </pc:sldChg>
      <pc:sldChg chg="addSp delSp modSp new mod">
        <pc:chgData name="Philipe Barakat" userId="599d054945d24e6b" providerId="LiveId" clId="{4385162A-DD49-43EA-962F-8A70C5AE075A}" dt="2021-06-03T19:48:26.061" v="5547" actId="21"/>
        <pc:sldMkLst>
          <pc:docMk/>
          <pc:sldMk cId="720756995" sldId="260"/>
        </pc:sldMkLst>
        <pc:spChg chg="del mod">
          <ac:chgData name="Philipe Barakat" userId="599d054945d24e6b" providerId="LiveId" clId="{4385162A-DD49-43EA-962F-8A70C5AE075A}" dt="2021-06-03T13:12:54.546" v="3363" actId="478"/>
          <ac:spMkLst>
            <pc:docMk/>
            <pc:sldMk cId="720756995" sldId="260"/>
            <ac:spMk id="2" creationId="{0CD98C8A-7030-4002-9DE6-2A277A2C0075}"/>
          </ac:spMkLst>
        </pc:spChg>
        <pc:spChg chg="del mod">
          <ac:chgData name="Philipe Barakat" userId="599d054945d24e6b" providerId="LiveId" clId="{4385162A-DD49-43EA-962F-8A70C5AE075A}" dt="2021-06-03T13:13:03.270" v="3368" actId="478"/>
          <ac:spMkLst>
            <pc:docMk/>
            <pc:sldMk cId="720756995" sldId="260"/>
            <ac:spMk id="3" creationId="{CD93F577-AB98-470A-B17A-A72869325031}"/>
          </ac:spMkLst>
        </pc:spChg>
        <pc:spChg chg="mod">
          <ac:chgData name="Philipe Barakat" userId="599d054945d24e6b" providerId="LiveId" clId="{4385162A-DD49-43EA-962F-8A70C5AE075A}" dt="2021-06-03T12:42:38.968" v="1601" actId="27636"/>
          <ac:spMkLst>
            <pc:docMk/>
            <pc:sldMk cId="720756995" sldId="260"/>
            <ac:spMk id="4" creationId="{C95D238E-6F1B-421F-9320-D7633AD06D90}"/>
          </ac:spMkLst>
        </pc:spChg>
        <pc:spChg chg="add del mod">
          <ac:chgData name="Philipe Barakat" userId="599d054945d24e6b" providerId="LiveId" clId="{4385162A-DD49-43EA-962F-8A70C5AE075A}" dt="2021-06-03T19:19:10.621" v="5158" actId="478"/>
          <ac:spMkLst>
            <pc:docMk/>
            <pc:sldMk cId="720756995" sldId="260"/>
            <ac:spMk id="10" creationId="{962FF396-04D4-49F0-82AD-B2D2EB5AFF85}"/>
          </ac:spMkLst>
        </pc:spChg>
        <pc:spChg chg="add del mod">
          <ac:chgData name="Philipe Barakat" userId="599d054945d24e6b" providerId="LiveId" clId="{4385162A-DD49-43EA-962F-8A70C5AE075A}" dt="2021-06-03T19:20:01.966" v="5169" actId="478"/>
          <ac:spMkLst>
            <pc:docMk/>
            <pc:sldMk cId="720756995" sldId="260"/>
            <ac:spMk id="11" creationId="{5176EC58-83E4-4445-9819-232BABA5DC62}"/>
          </ac:spMkLst>
        </pc:spChg>
        <pc:spChg chg="add del mod">
          <ac:chgData name="Philipe Barakat" userId="599d054945d24e6b" providerId="LiveId" clId="{4385162A-DD49-43EA-962F-8A70C5AE075A}" dt="2021-06-03T19:19:20.481" v="5160" actId="767"/>
          <ac:spMkLst>
            <pc:docMk/>
            <pc:sldMk cId="720756995" sldId="260"/>
            <ac:spMk id="12" creationId="{4F765CAA-2234-4978-A96D-68306C309E07}"/>
          </ac:spMkLst>
        </pc:spChg>
        <pc:spChg chg="add del mod">
          <ac:chgData name="Philipe Barakat" userId="599d054945d24e6b" providerId="LiveId" clId="{4385162A-DD49-43EA-962F-8A70C5AE075A}" dt="2021-06-03T19:18:23.775" v="5151" actId="478"/>
          <ac:spMkLst>
            <pc:docMk/>
            <pc:sldMk cId="720756995" sldId="260"/>
            <ac:spMk id="13" creationId="{5F3A7B4B-9FFD-47C0-9E17-42C81379DF8F}"/>
          </ac:spMkLst>
        </pc:spChg>
        <pc:spChg chg="add del mod">
          <ac:chgData name="Philipe Barakat" userId="599d054945d24e6b" providerId="LiveId" clId="{4385162A-DD49-43EA-962F-8A70C5AE075A}" dt="2021-06-03T19:18:26.702" v="5152" actId="478"/>
          <ac:spMkLst>
            <pc:docMk/>
            <pc:sldMk cId="720756995" sldId="260"/>
            <ac:spMk id="14" creationId="{56EBC4FD-FBE3-43D1-8836-95819C777E85}"/>
          </ac:spMkLst>
        </pc:spChg>
        <pc:spChg chg="add del mod">
          <ac:chgData name="Philipe Barakat" userId="599d054945d24e6b" providerId="LiveId" clId="{4385162A-DD49-43EA-962F-8A70C5AE075A}" dt="2021-06-03T19:19:28.024" v="5162" actId="767"/>
          <ac:spMkLst>
            <pc:docMk/>
            <pc:sldMk cId="720756995" sldId="260"/>
            <ac:spMk id="15" creationId="{7D9D9430-2A8D-467A-9A8D-704CDBE4B58D}"/>
          </ac:spMkLst>
        </pc:spChg>
        <pc:spChg chg="add mod">
          <ac:chgData name="Philipe Barakat" userId="599d054945d24e6b" providerId="LiveId" clId="{4385162A-DD49-43EA-962F-8A70C5AE075A}" dt="2021-06-03T19:21:18.214" v="5196" actId="208"/>
          <ac:spMkLst>
            <pc:docMk/>
            <pc:sldMk cId="720756995" sldId="260"/>
            <ac:spMk id="16" creationId="{B1A97429-325B-46BC-85F4-67184D18F03D}"/>
          </ac:spMkLst>
        </pc:spChg>
        <pc:spChg chg="add mod">
          <ac:chgData name="Philipe Barakat" userId="599d054945d24e6b" providerId="LiveId" clId="{4385162A-DD49-43EA-962F-8A70C5AE075A}" dt="2021-06-03T19:26:09.873" v="5398" actId="1076"/>
          <ac:spMkLst>
            <pc:docMk/>
            <pc:sldMk cId="720756995" sldId="260"/>
            <ac:spMk id="17" creationId="{016FAD3B-AA9D-437F-8A4C-956AB40FBA11}"/>
          </ac:spMkLst>
        </pc:spChg>
        <pc:spChg chg="add del mod">
          <ac:chgData name="Philipe Barakat" userId="599d054945d24e6b" providerId="LiveId" clId="{4385162A-DD49-43EA-962F-8A70C5AE075A}" dt="2021-06-03T13:13:08.742" v="3370" actId="21"/>
          <ac:spMkLst>
            <pc:docMk/>
            <pc:sldMk cId="720756995" sldId="260"/>
            <ac:spMk id="18" creationId="{7BBE1849-FDB9-41FA-9238-1925275D7F2E}"/>
          </ac:spMkLst>
        </pc:spChg>
        <pc:spChg chg="add del mod">
          <ac:chgData name="Philipe Barakat" userId="599d054945d24e6b" providerId="LiveId" clId="{4385162A-DD49-43EA-962F-8A70C5AE075A}" dt="2021-06-03T19:20:15.191" v="5175"/>
          <ac:spMkLst>
            <pc:docMk/>
            <pc:sldMk cId="720756995" sldId="260"/>
            <ac:spMk id="20" creationId="{506E7FB0-1CBD-44AA-BE30-22C7473BC078}"/>
          </ac:spMkLst>
        </pc:spChg>
        <pc:spChg chg="add del mod">
          <ac:chgData name="Philipe Barakat" userId="599d054945d24e6b" providerId="LiveId" clId="{4385162A-DD49-43EA-962F-8A70C5AE075A}" dt="2021-06-03T13:13:18.161" v="3374" actId="478"/>
          <ac:spMkLst>
            <pc:docMk/>
            <pc:sldMk cId="720756995" sldId="260"/>
            <ac:spMk id="20" creationId="{5914480C-4120-4C46-8246-32D21D1DBB7D}"/>
          </ac:spMkLst>
        </pc:spChg>
        <pc:spChg chg="add mod">
          <ac:chgData name="Philipe Barakat" userId="599d054945d24e6b" providerId="LiveId" clId="{4385162A-DD49-43EA-962F-8A70C5AE075A}" dt="2021-06-03T13:13:18.405" v="3375"/>
          <ac:spMkLst>
            <pc:docMk/>
            <pc:sldMk cId="720756995" sldId="260"/>
            <ac:spMk id="21" creationId="{BE51C667-5A9F-4684-A495-5DD9531340F1}"/>
          </ac:spMkLst>
        </pc:spChg>
        <pc:spChg chg="add del mod">
          <ac:chgData name="Philipe Barakat" userId="599d054945d24e6b" providerId="LiveId" clId="{4385162A-DD49-43EA-962F-8A70C5AE075A}" dt="2021-06-03T19:20:26.799" v="5181"/>
          <ac:spMkLst>
            <pc:docMk/>
            <pc:sldMk cId="720756995" sldId="260"/>
            <ac:spMk id="23" creationId="{700F83BC-9687-4969-950E-6CAAFF99485A}"/>
          </ac:spMkLst>
        </pc:spChg>
        <pc:spChg chg="add mod">
          <ac:chgData name="Philipe Barakat" userId="599d054945d24e6b" providerId="LiveId" clId="{4385162A-DD49-43EA-962F-8A70C5AE075A}" dt="2021-06-03T19:21:30.584" v="5197" actId="208"/>
          <ac:spMkLst>
            <pc:docMk/>
            <pc:sldMk cId="720756995" sldId="260"/>
            <ac:spMk id="24" creationId="{97575200-6D8C-46F3-804F-AAE8A6302086}"/>
          </ac:spMkLst>
        </pc:spChg>
        <pc:spChg chg="add mod">
          <ac:chgData name="Philipe Barakat" userId="599d054945d24e6b" providerId="LiveId" clId="{4385162A-DD49-43EA-962F-8A70C5AE075A}" dt="2021-06-03T19:21:49.962" v="5199" actId="14100"/>
          <ac:spMkLst>
            <pc:docMk/>
            <pc:sldMk cId="720756995" sldId="260"/>
            <ac:spMk id="25" creationId="{F8E8F419-E485-404E-8F35-5783EB9862BA}"/>
          </ac:spMkLst>
        </pc:spChg>
        <pc:spChg chg="add mod">
          <ac:chgData name="Philipe Barakat" userId="599d054945d24e6b" providerId="LiveId" clId="{4385162A-DD49-43EA-962F-8A70C5AE075A}" dt="2021-06-03T19:22:23.758" v="5207" actId="14100"/>
          <ac:spMkLst>
            <pc:docMk/>
            <pc:sldMk cId="720756995" sldId="260"/>
            <ac:spMk id="26" creationId="{2C5010C7-8793-4A63-ACDA-894C605A52CA}"/>
          </ac:spMkLst>
        </pc:spChg>
        <pc:spChg chg="add mod">
          <ac:chgData name="Philipe Barakat" userId="599d054945d24e6b" providerId="LiveId" clId="{4385162A-DD49-43EA-962F-8A70C5AE075A}" dt="2021-06-03T19:22:43.317" v="5212" actId="208"/>
          <ac:spMkLst>
            <pc:docMk/>
            <pc:sldMk cId="720756995" sldId="260"/>
            <ac:spMk id="27" creationId="{F31A5843-2615-472B-AB66-0CEBA20088CA}"/>
          </ac:spMkLst>
        </pc:spChg>
        <pc:spChg chg="add mod">
          <ac:chgData name="Philipe Barakat" userId="599d054945d24e6b" providerId="LiveId" clId="{4385162A-DD49-43EA-962F-8A70C5AE075A}" dt="2021-06-03T19:26:45.675" v="5426" actId="1076"/>
          <ac:spMkLst>
            <pc:docMk/>
            <pc:sldMk cId="720756995" sldId="260"/>
            <ac:spMk id="28" creationId="{74702A11-54D9-42BF-B6B5-A38E40C30D28}"/>
          </ac:spMkLst>
        </pc:spChg>
        <pc:spChg chg="add mod">
          <ac:chgData name="Philipe Barakat" userId="599d054945d24e6b" providerId="LiveId" clId="{4385162A-DD49-43EA-962F-8A70C5AE075A}" dt="2021-06-03T19:26:57.995" v="5445" actId="1076"/>
          <ac:spMkLst>
            <pc:docMk/>
            <pc:sldMk cId="720756995" sldId="260"/>
            <ac:spMk id="29" creationId="{5D28BA44-ED62-40C1-93F4-2693A216B747}"/>
          </ac:spMkLst>
        </pc:spChg>
        <pc:spChg chg="add mod">
          <ac:chgData name="Philipe Barakat" userId="599d054945d24e6b" providerId="LiveId" clId="{4385162A-DD49-43EA-962F-8A70C5AE075A}" dt="2021-06-03T19:28:14.132" v="5526" actId="1076"/>
          <ac:spMkLst>
            <pc:docMk/>
            <pc:sldMk cId="720756995" sldId="260"/>
            <ac:spMk id="40" creationId="{954BDC7A-7816-43E4-9B9F-95242C2089D8}"/>
          </ac:spMkLst>
        </pc:spChg>
        <pc:spChg chg="add mod">
          <ac:chgData name="Philipe Barakat" userId="599d054945d24e6b" providerId="LiveId" clId="{4385162A-DD49-43EA-962F-8A70C5AE075A}" dt="2021-06-03T19:28:29.926" v="5530" actId="1076"/>
          <ac:spMkLst>
            <pc:docMk/>
            <pc:sldMk cId="720756995" sldId="260"/>
            <ac:spMk id="41" creationId="{C8E29743-1736-452A-B1D8-6B77CDE51373}"/>
          </ac:spMkLst>
        </pc:spChg>
        <pc:picChg chg="add del mod">
          <ac:chgData name="Philipe Barakat" userId="599d054945d24e6b" providerId="LiveId" clId="{4385162A-DD49-43EA-962F-8A70C5AE075A}" dt="2021-06-03T19:16:00.071" v="5131" actId="478"/>
          <ac:picMkLst>
            <pc:docMk/>
            <pc:sldMk cId="720756995" sldId="260"/>
            <ac:picMk id="3" creationId="{550A2048-133D-4C87-BB22-25267023F9A6}"/>
          </ac:picMkLst>
        </pc:picChg>
        <pc:picChg chg="add del mod">
          <ac:chgData name="Philipe Barakat" userId="599d054945d24e6b" providerId="LiveId" clId="{4385162A-DD49-43EA-962F-8A70C5AE075A}" dt="2021-06-03T13:09:48.246" v="3303" actId="478"/>
          <ac:picMkLst>
            <pc:docMk/>
            <pc:sldMk cId="720756995" sldId="260"/>
            <ac:picMk id="6" creationId="{378A67F2-C030-49B1-A78C-963A39E19FF5}"/>
          </ac:picMkLst>
        </pc:picChg>
        <pc:picChg chg="add mod">
          <ac:chgData name="Philipe Barakat" userId="599d054945d24e6b" providerId="LiveId" clId="{4385162A-DD49-43EA-962F-8A70C5AE075A}" dt="2021-06-03T19:16:07.524" v="5136" actId="1076"/>
          <ac:picMkLst>
            <pc:docMk/>
            <pc:sldMk cId="720756995" sldId="260"/>
            <ac:picMk id="6" creationId="{790B4946-FA55-4712-A834-3886ABCA4ED1}"/>
          </ac:picMkLst>
        </pc:picChg>
        <pc:picChg chg="add del mod">
          <ac:chgData name="Philipe Barakat" userId="599d054945d24e6b" providerId="LiveId" clId="{4385162A-DD49-43EA-962F-8A70C5AE075A}" dt="2021-06-03T13:09:19.619" v="3292" actId="478"/>
          <ac:picMkLst>
            <pc:docMk/>
            <pc:sldMk cId="720756995" sldId="260"/>
            <ac:picMk id="8" creationId="{7EDAA210-C8F1-42DF-B649-CDBDE02E9AC2}"/>
          </ac:picMkLst>
        </pc:picChg>
        <pc:picChg chg="add del mod">
          <ac:chgData name="Philipe Barakat" userId="599d054945d24e6b" providerId="LiveId" clId="{4385162A-DD49-43EA-962F-8A70C5AE075A}" dt="2021-06-03T13:09:47.220" v="3302" actId="478"/>
          <ac:picMkLst>
            <pc:docMk/>
            <pc:sldMk cId="720756995" sldId="260"/>
            <ac:picMk id="10" creationId="{CB67798A-24A4-4E3B-BB29-66E14A66B514}"/>
          </ac:picMkLst>
        </pc:picChg>
        <pc:picChg chg="add del mod">
          <ac:chgData name="Philipe Barakat" userId="599d054945d24e6b" providerId="LiveId" clId="{4385162A-DD49-43EA-962F-8A70C5AE075A}" dt="2021-06-03T13:10:32.458" v="3307" actId="478"/>
          <ac:picMkLst>
            <pc:docMk/>
            <pc:sldMk cId="720756995" sldId="260"/>
            <ac:picMk id="12" creationId="{95325DCC-967A-4566-BC15-D2D28FF7A41E}"/>
          </ac:picMkLst>
        </pc:picChg>
        <pc:picChg chg="add del mod">
          <ac:chgData name="Philipe Barakat" userId="599d054945d24e6b" providerId="LiveId" clId="{4385162A-DD49-43EA-962F-8A70C5AE075A}" dt="2021-06-03T13:11:46.375" v="3337" actId="21"/>
          <ac:picMkLst>
            <pc:docMk/>
            <pc:sldMk cId="720756995" sldId="260"/>
            <ac:picMk id="14" creationId="{CF56D097-DCA3-4468-9362-A76243B2C474}"/>
          </ac:picMkLst>
        </pc:picChg>
        <pc:picChg chg="add del mod">
          <ac:chgData name="Philipe Barakat" userId="599d054945d24e6b" providerId="LiveId" clId="{4385162A-DD49-43EA-962F-8A70C5AE075A}" dt="2021-06-03T13:24:11.176" v="3379" actId="478"/>
          <ac:picMkLst>
            <pc:docMk/>
            <pc:sldMk cId="720756995" sldId="260"/>
            <ac:picMk id="16" creationId="{99BC6690-8BA4-4744-83F3-C60002C837E6}"/>
          </ac:picMkLst>
        </pc:picChg>
        <pc:picChg chg="add del mod">
          <ac:chgData name="Philipe Barakat" userId="599d054945d24e6b" providerId="LiveId" clId="{4385162A-DD49-43EA-962F-8A70C5AE075A}" dt="2021-06-03T19:20:15.191" v="5175"/>
          <ac:picMkLst>
            <pc:docMk/>
            <pc:sldMk cId="720756995" sldId="260"/>
            <ac:picMk id="19" creationId="{2FD42E01-9C9D-4F7B-B438-6253B55A8383}"/>
          </ac:picMkLst>
        </pc:picChg>
        <pc:picChg chg="add del mod">
          <ac:chgData name="Philipe Barakat" userId="599d054945d24e6b" providerId="LiveId" clId="{4385162A-DD49-43EA-962F-8A70C5AE075A}" dt="2021-06-03T19:20:26.799" v="5181"/>
          <ac:picMkLst>
            <pc:docMk/>
            <pc:sldMk cId="720756995" sldId="260"/>
            <ac:picMk id="22" creationId="{5B66EB47-647C-4AF6-8E9A-43F540EFAE96}"/>
          </ac:picMkLst>
        </pc:picChg>
        <pc:picChg chg="add del mod">
          <ac:chgData name="Philipe Barakat" userId="599d054945d24e6b" providerId="LiveId" clId="{4385162A-DD49-43EA-962F-8A70C5AE075A}" dt="2021-06-03T14:42:01.199" v="4720" actId="478"/>
          <ac:picMkLst>
            <pc:docMk/>
            <pc:sldMk cId="720756995" sldId="260"/>
            <ac:picMk id="23" creationId="{76634362-7C94-4013-9A25-36D9B25A49BF}"/>
          </ac:picMkLst>
        </pc:picChg>
        <pc:picChg chg="add del mod">
          <ac:chgData name="Philipe Barakat" userId="599d054945d24e6b" providerId="LiveId" clId="{4385162A-DD49-43EA-962F-8A70C5AE075A}" dt="2021-06-03T13:24:38.650" v="3389" actId="21"/>
          <ac:picMkLst>
            <pc:docMk/>
            <pc:sldMk cId="720756995" sldId="260"/>
            <ac:picMk id="24" creationId="{A66C01A7-043F-420F-AF14-13CA23F5A0DE}"/>
          </ac:picMkLst>
        </pc:picChg>
        <pc:picChg chg="add del mod">
          <ac:chgData name="Philipe Barakat" userId="599d054945d24e6b" providerId="LiveId" clId="{4385162A-DD49-43EA-962F-8A70C5AE075A}" dt="2021-06-03T13:24:55.066" v="3395" actId="21"/>
          <ac:picMkLst>
            <pc:docMk/>
            <pc:sldMk cId="720756995" sldId="260"/>
            <ac:picMk id="25" creationId="{F68C4078-8195-4282-BADC-542397E9B575}"/>
          </ac:picMkLst>
        </pc:picChg>
        <pc:picChg chg="add del mod">
          <ac:chgData name="Philipe Barakat" userId="599d054945d24e6b" providerId="LiveId" clId="{4385162A-DD49-43EA-962F-8A70C5AE075A}" dt="2021-06-03T14:42:17.747" v="4724" actId="478"/>
          <ac:picMkLst>
            <pc:docMk/>
            <pc:sldMk cId="720756995" sldId="260"/>
            <ac:picMk id="27" creationId="{F09D4131-D76F-481C-8FFD-FD4971581BB0}"/>
          </ac:picMkLst>
        </pc:picChg>
        <pc:picChg chg="add del mod">
          <ac:chgData name="Philipe Barakat" userId="599d054945d24e6b" providerId="LiveId" clId="{4385162A-DD49-43EA-962F-8A70C5AE075A}" dt="2021-06-03T14:43:34.293" v="4728" actId="21"/>
          <ac:picMkLst>
            <pc:docMk/>
            <pc:sldMk cId="720756995" sldId="260"/>
            <ac:picMk id="29" creationId="{23C9FCF8-E007-4FD8-A1BE-793EBE014188}"/>
          </ac:picMkLst>
        </pc:picChg>
        <pc:picChg chg="add del mod">
          <ac:chgData name="Philipe Barakat" userId="599d054945d24e6b" providerId="LiveId" clId="{4385162A-DD49-43EA-962F-8A70C5AE075A}" dt="2021-06-03T14:45:29.362" v="4743" actId="478"/>
          <ac:picMkLst>
            <pc:docMk/>
            <pc:sldMk cId="720756995" sldId="260"/>
            <ac:picMk id="30" creationId="{4A3EB8FE-0046-432B-9464-23B84128DDE3}"/>
          </ac:picMkLst>
        </pc:picChg>
        <pc:picChg chg="add del mod">
          <ac:chgData name="Philipe Barakat" userId="599d054945d24e6b" providerId="LiveId" clId="{4385162A-DD49-43EA-962F-8A70C5AE075A}" dt="2021-06-03T14:45:28.212" v="4742" actId="21"/>
          <ac:picMkLst>
            <pc:docMk/>
            <pc:sldMk cId="720756995" sldId="260"/>
            <ac:picMk id="32" creationId="{E9BDD877-5353-4DD7-AA6C-8D757632526D}"/>
          </ac:picMkLst>
        </pc:picChg>
        <pc:picChg chg="add mod">
          <ac:chgData name="Philipe Barakat" userId="599d054945d24e6b" providerId="LiveId" clId="{4385162A-DD49-43EA-962F-8A70C5AE075A}" dt="2021-06-03T19:21:04.289" v="5193" actId="14100"/>
          <ac:picMkLst>
            <pc:docMk/>
            <pc:sldMk cId="720756995" sldId="260"/>
            <ac:picMk id="33" creationId="{3C725BB8-EA9C-4470-A7BC-04FE0EA11A5A}"/>
          </ac:picMkLst>
        </pc:picChg>
        <pc:picChg chg="add del mod">
          <ac:chgData name="Philipe Barakat" userId="599d054945d24e6b" providerId="LiveId" clId="{4385162A-DD49-43EA-962F-8A70C5AE075A}" dt="2021-06-03T14:47:04.086" v="4749" actId="21"/>
          <ac:picMkLst>
            <pc:docMk/>
            <pc:sldMk cId="720756995" sldId="260"/>
            <ac:picMk id="35" creationId="{DBA3D432-247F-4AA2-88FD-789D62B12574}"/>
          </ac:picMkLst>
        </pc:picChg>
        <pc:picChg chg="add del mod">
          <ac:chgData name="Philipe Barakat" userId="599d054945d24e6b" providerId="LiveId" clId="{4385162A-DD49-43EA-962F-8A70C5AE075A}" dt="2021-06-03T19:48:26.061" v="5547" actId="21"/>
          <ac:picMkLst>
            <pc:docMk/>
            <pc:sldMk cId="720756995" sldId="260"/>
            <ac:picMk id="47" creationId="{B0EA76C2-AE91-45DC-9526-4756554F8983}"/>
          </ac:picMkLst>
        </pc:picChg>
        <pc:cxnChg chg="add del mod">
          <ac:chgData name="Philipe Barakat" userId="599d054945d24e6b" providerId="LiveId" clId="{4385162A-DD49-43EA-962F-8A70C5AE075A}" dt="2021-06-03T19:16:57.421" v="5140" actId="478"/>
          <ac:cxnSpMkLst>
            <pc:docMk/>
            <pc:sldMk cId="720756995" sldId="260"/>
            <ac:cxnSpMk id="8" creationId="{1BCA83C7-D970-4B0A-81C2-5556510D84AF}"/>
          </ac:cxnSpMkLst>
        </pc:cxnChg>
        <pc:cxnChg chg="add del">
          <ac:chgData name="Philipe Barakat" userId="599d054945d24e6b" providerId="LiveId" clId="{4385162A-DD49-43EA-962F-8A70C5AE075A}" dt="2021-06-03T19:25:21.095" v="5384" actId="11529"/>
          <ac:cxnSpMkLst>
            <pc:docMk/>
            <pc:sldMk cId="720756995" sldId="260"/>
            <ac:cxnSpMk id="30" creationId="{596C2491-3A83-47B3-AB1C-42696AA58F49}"/>
          </ac:cxnSpMkLst>
        </pc:cxnChg>
        <pc:cxnChg chg="add mod">
          <ac:chgData name="Philipe Barakat" userId="599d054945d24e6b" providerId="LiveId" clId="{4385162A-DD49-43EA-962F-8A70C5AE075A}" dt="2021-06-03T19:26:09.873" v="5398" actId="1076"/>
          <ac:cxnSpMkLst>
            <pc:docMk/>
            <pc:sldMk cId="720756995" sldId="260"/>
            <ac:cxnSpMk id="32" creationId="{3FC7760F-FA3C-4F20-A3D9-296D7D7914FE}"/>
          </ac:cxnSpMkLst>
        </pc:cxnChg>
        <pc:cxnChg chg="add mod">
          <ac:chgData name="Philipe Barakat" userId="599d054945d24e6b" providerId="LiveId" clId="{4385162A-DD49-43EA-962F-8A70C5AE075A}" dt="2021-06-03T19:26:51.114" v="5444" actId="14100"/>
          <ac:cxnSpMkLst>
            <pc:docMk/>
            <pc:sldMk cId="720756995" sldId="260"/>
            <ac:cxnSpMk id="36" creationId="{141B729E-11A4-41CC-997F-6ED6E90BA017}"/>
          </ac:cxnSpMkLst>
        </pc:cxnChg>
        <pc:cxnChg chg="add mod">
          <ac:chgData name="Philipe Barakat" userId="599d054945d24e6b" providerId="LiveId" clId="{4385162A-DD49-43EA-962F-8A70C5AE075A}" dt="2021-06-03T19:27:12.571" v="5448" actId="1582"/>
          <ac:cxnSpMkLst>
            <pc:docMk/>
            <pc:sldMk cId="720756995" sldId="260"/>
            <ac:cxnSpMk id="39" creationId="{A695F0F9-90E7-4221-9693-81DC9F45040F}"/>
          </ac:cxnSpMkLst>
        </pc:cxnChg>
        <pc:cxnChg chg="add mod">
          <ac:chgData name="Philipe Barakat" userId="599d054945d24e6b" providerId="LiveId" clId="{4385162A-DD49-43EA-962F-8A70C5AE075A}" dt="2021-06-03T19:28:36.335" v="5532" actId="1582"/>
          <ac:cxnSpMkLst>
            <pc:docMk/>
            <pc:sldMk cId="720756995" sldId="260"/>
            <ac:cxnSpMk id="43" creationId="{32D0FFA7-6C4F-4C8D-AD1E-8A013901F0D5}"/>
          </ac:cxnSpMkLst>
        </pc:cxnChg>
        <pc:cxnChg chg="add mod">
          <ac:chgData name="Philipe Barakat" userId="599d054945d24e6b" providerId="LiveId" clId="{4385162A-DD49-43EA-962F-8A70C5AE075A}" dt="2021-06-03T19:28:43.945" v="5534" actId="1582"/>
          <ac:cxnSpMkLst>
            <pc:docMk/>
            <pc:sldMk cId="720756995" sldId="260"/>
            <ac:cxnSpMk id="45" creationId="{868BAB27-2D62-427A-88BC-20E091BE1B4C}"/>
          </ac:cxnSpMkLst>
        </pc:cxnChg>
      </pc:sldChg>
      <pc:sldChg chg="addSp delSp modSp new add del mod">
        <pc:chgData name="Philipe Barakat" userId="599d054945d24e6b" providerId="LiveId" clId="{4385162A-DD49-43EA-962F-8A70C5AE075A}" dt="2021-06-03T13:47:25.003" v="3796" actId="47"/>
        <pc:sldMkLst>
          <pc:docMk/>
          <pc:sldMk cId="1415467717" sldId="261"/>
        </pc:sldMkLst>
        <pc:spChg chg="del">
          <ac:chgData name="Philipe Barakat" userId="599d054945d24e6b" providerId="LiveId" clId="{4385162A-DD49-43EA-962F-8A70C5AE075A}" dt="2021-06-03T12:50:03.233" v="2118" actId="478"/>
          <ac:spMkLst>
            <pc:docMk/>
            <pc:sldMk cId="1415467717" sldId="261"/>
            <ac:spMk id="2" creationId="{D06F073C-A144-495D-9B3E-5E7AB953A443}"/>
          </ac:spMkLst>
        </pc:spChg>
        <pc:spChg chg="mod">
          <ac:chgData name="Philipe Barakat" userId="599d054945d24e6b" providerId="LiveId" clId="{4385162A-DD49-43EA-962F-8A70C5AE075A}" dt="2021-06-03T13:47:15.884" v="3795" actId="21"/>
          <ac:spMkLst>
            <pc:docMk/>
            <pc:sldMk cId="1415467717" sldId="261"/>
            <ac:spMk id="3" creationId="{940CD4BD-50F6-4251-B3B3-8A90FC49E01E}"/>
          </ac:spMkLst>
        </pc:spChg>
        <pc:spChg chg="mod">
          <ac:chgData name="Philipe Barakat" userId="599d054945d24e6b" providerId="LiveId" clId="{4385162A-DD49-43EA-962F-8A70C5AE075A}" dt="2021-06-03T12:50:04.147" v="2120" actId="27636"/>
          <ac:spMkLst>
            <pc:docMk/>
            <pc:sldMk cId="1415467717" sldId="261"/>
            <ac:spMk id="4" creationId="{E6192484-BD96-4763-A874-8DB201EBC1F1}"/>
          </ac:spMkLst>
        </pc:spChg>
        <pc:spChg chg="add del mod">
          <ac:chgData name="Philipe Barakat" userId="599d054945d24e6b" providerId="LiveId" clId="{4385162A-DD49-43EA-962F-8A70C5AE075A}" dt="2021-06-03T12:55:12.504" v="2638" actId="20577"/>
          <ac:spMkLst>
            <pc:docMk/>
            <pc:sldMk cId="1415467717" sldId="261"/>
            <ac:spMk id="5" creationId="{EA541971-CC86-40EA-A467-E01B83EBD163}"/>
          </ac:spMkLst>
        </pc:spChg>
        <pc:spChg chg="add del mod">
          <ac:chgData name="Philipe Barakat" userId="599d054945d24e6b" providerId="LiveId" clId="{4385162A-DD49-43EA-962F-8A70C5AE075A}" dt="2021-06-03T12:50:09.543" v="2136"/>
          <ac:spMkLst>
            <pc:docMk/>
            <pc:sldMk cId="1415467717" sldId="261"/>
            <ac:spMk id="6" creationId="{13538E38-52B1-4AC6-BB78-16F9ED042738}"/>
          </ac:spMkLst>
        </pc:spChg>
      </pc:sldChg>
      <pc:sldChg chg="addSp delSp modSp new mod">
        <pc:chgData name="Philipe Barakat" userId="599d054945d24e6b" providerId="LiveId" clId="{4385162A-DD49-43EA-962F-8A70C5AE075A}" dt="2021-06-03T13:35:28.340" v="3586" actId="20577"/>
        <pc:sldMkLst>
          <pc:docMk/>
          <pc:sldMk cId="2701349554" sldId="262"/>
        </pc:sldMkLst>
        <pc:spChg chg="del">
          <ac:chgData name="Philipe Barakat" userId="599d054945d24e6b" providerId="LiveId" clId="{4385162A-DD49-43EA-962F-8A70C5AE075A}" dt="2021-06-03T13:05:49.487" v="3206" actId="478"/>
          <ac:spMkLst>
            <pc:docMk/>
            <pc:sldMk cId="2701349554" sldId="262"/>
            <ac:spMk id="2" creationId="{50217DEA-6149-40D1-8F0A-4F53A5B90731}"/>
          </ac:spMkLst>
        </pc:spChg>
        <pc:spChg chg="del mod">
          <ac:chgData name="Philipe Barakat" userId="599d054945d24e6b" providerId="LiveId" clId="{4385162A-DD49-43EA-962F-8A70C5AE075A}" dt="2021-06-03T13:29:13.483" v="3499" actId="478"/>
          <ac:spMkLst>
            <pc:docMk/>
            <pc:sldMk cId="2701349554" sldId="262"/>
            <ac:spMk id="3" creationId="{6CFBCD5D-E94C-4810-B0B4-CE1B70794BDF}"/>
          </ac:spMkLst>
        </pc:spChg>
        <pc:spChg chg="mod">
          <ac:chgData name="Philipe Barakat" userId="599d054945d24e6b" providerId="LiveId" clId="{4385162A-DD49-43EA-962F-8A70C5AE075A}" dt="2021-06-03T13:05:49.879" v="3208" actId="27636"/>
          <ac:spMkLst>
            <pc:docMk/>
            <pc:sldMk cId="2701349554" sldId="262"/>
            <ac:spMk id="4" creationId="{99315235-90CD-4D46-BFDA-A96137966C52}"/>
          </ac:spMkLst>
        </pc:spChg>
        <pc:spChg chg="add del mod">
          <ac:chgData name="Philipe Barakat" userId="599d054945d24e6b" providerId="LiveId" clId="{4385162A-DD49-43EA-962F-8A70C5AE075A}" dt="2021-06-03T13:33:06.037" v="3548" actId="21"/>
          <ac:spMkLst>
            <pc:docMk/>
            <pc:sldMk cId="2701349554" sldId="262"/>
            <ac:spMk id="5" creationId="{FCEC0175-BE08-48C8-AA9A-5E79393147A8}"/>
          </ac:spMkLst>
        </pc:spChg>
        <pc:spChg chg="add del mod">
          <ac:chgData name="Philipe Barakat" userId="599d054945d24e6b" providerId="LiveId" clId="{4385162A-DD49-43EA-962F-8A70C5AE075A}" dt="2021-06-03T13:33:22.631" v="3554" actId="478"/>
          <ac:spMkLst>
            <pc:docMk/>
            <pc:sldMk cId="2701349554" sldId="262"/>
            <ac:spMk id="7" creationId="{CD16CAD1-0D1C-41AB-B0AC-99B3DCA63333}"/>
          </ac:spMkLst>
        </pc:spChg>
        <pc:spChg chg="add mod">
          <ac:chgData name="Philipe Barakat" userId="599d054945d24e6b" providerId="LiveId" clId="{4385162A-DD49-43EA-962F-8A70C5AE075A}" dt="2021-06-03T13:33:23.300" v="3555"/>
          <ac:spMkLst>
            <pc:docMk/>
            <pc:sldMk cId="2701349554" sldId="262"/>
            <ac:spMk id="12" creationId="{4E0727DA-D00A-4DE4-9EA2-A9CFB39C90BE}"/>
          </ac:spMkLst>
        </pc:spChg>
        <pc:spChg chg="add mod">
          <ac:chgData name="Philipe Barakat" userId="599d054945d24e6b" providerId="LiveId" clId="{4385162A-DD49-43EA-962F-8A70C5AE075A}" dt="2021-06-03T13:33:57.230" v="3575" actId="20577"/>
          <ac:spMkLst>
            <pc:docMk/>
            <pc:sldMk cId="2701349554" sldId="262"/>
            <ac:spMk id="13" creationId="{83A548AD-0A65-45F1-834A-9E19D0B3AD1E}"/>
          </ac:spMkLst>
        </pc:spChg>
        <pc:spChg chg="add mod">
          <ac:chgData name="Philipe Barakat" userId="599d054945d24e6b" providerId="LiveId" clId="{4385162A-DD49-43EA-962F-8A70C5AE075A}" dt="2021-06-03T13:35:28.340" v="3586" actId="20577"/>
          <ac:spMkLst>
            <pc:docMk/>
            <pc:sldMk cId="2701349554" sldId="262"/>
            <ac:spMk id="17" creationId="{036767FF-6A56-4AB3-A1EB-AA25198BC24A}"/>
          </ac:spMkLst>
        </pc:spChg>
        <pc:picChg chg="add del mod">
          <ac:chgData name="Philipe Barakat" userId="599d054945d24e6b" providerId="LiveId" clId="{4385162A-DD49-43EA-962F-8A70C5AE075A}" dt="2021-06-03T13:34:36.814" v="3579" actId="478"/>
          <ac:picMkLst>
            <pc:docMk/>
            <pc:sldMk cId="2701349554" sldId="262"/>
            <ac:picMk id="9" creationId="{BBA8AB04-A09F-4897-8372-D7A652BF2295}"/>
          </ac:picMkLst>
        </pc:picChg>
        <pc:picChg chg="add mod">
          <ac:chgData name="Philipe Barakat" userId="599d054945d24e6b" providerId="LiveId" clId="{4385162A-DD49-43EA-962F-8A70C5AE075A}" dt="2021-06-03T13:33:30.486" v="3557" actId="1076"/>
          <ac:picMkLst>
            <pc:docMk/>
            <pc:sldMk cId="2701349554" sldId="262"/>
            <ac:picMk id="1026" creationId="{DFF717C4-2038-4E0B-B9DE-7CAD9F98FC4F}"/>
          </ac:picMkLst>
        </pc:picChg>
        <pc:picChg chg="add mod">
          <ac:chgData name="Philipe Barakat" userId="599d054945d24e6b" providerId="LiveId" clId="{4385162A-DD49-43EA-962F-8A70C5AE075A}" dt="2021-06-03T13:33:33.235" v="3560" actId="1076"/>
          <ac:picMkLst>
            <pc:docMk/>
            <pc:sldMk cId="2701349554" sldId="262"/>
            <ac:picMk id="1028" creationId="{2E39990E-2093-450A-9171-86BFA1F5148D}"/>
          </ac:picMkLst>
        </pc:picChg>
        <pc:picChg chg="add mod">
          <ac:chgData name="Philipe Barakat" userId="599d054945d24e6b" providerId="LiveId" clId="{4385162A-DD49-43EA-962F-8A70C5AE075A}" dt="2021-06-03T13:33:32.435" v="3559" actId="1076"/>
          <ac:picMkLst>
            <pc:docMk/>
            <pc:sldMk cId="2701349554" sldId="262"/>
            <ac:picMk id="1030" creationId="{D70E83B2-44A6-458C-8CD6-D9CAEBB4BEF7}"/>
          </ac:picMkLst>
        </pc:picChg>
        <pc:picChg chg="add mod">
          <ac:chgData name="Philipe Barakat" userId="599d054945d24e6b" providerId="LiveId" clId="{4385162A-DD49-43EA-962F-8A70C5AE075A}" dt="2021-06-03T13:33:35.085" v="3561" actId="1076"/>
          <ac:picMkLst>
            <pc:docMk/>
            <pc:sldMk cId="2701349554" sldId="262"/>
            <ac:picMk id="1032" creationId="{3FCC31B9-A533-4A7C-884E-E146D17C69A1}"/>
          </ac:picMkLst>
        </pc:picChg>
      </pc:sldChg>
      <pc:sldChg chg="addSp delSp modSp new mod">
        <pc:chgData name="Philipe Barakat" userId="599d054945d24e6b" providerId="LiveId" clId="{4385162A-DD49-43EA-962F-8A70C5AE075A}" dt="2021-06-03T20:02:15.944" v="5814" actId="14100"/>
        <pc:sldMkLst>
          <pc:docMk/>
          <pc:sldMk cId="3243238966" sldId="263"/>
        </pc:sldMkLst>
        <pc:spChg chg="del">
          <ac:chgData name="Philipe Barakat" userId="599d054945d24e6b" providerId="LiveId" clId="{4385162A-DD49-43EA-962F-8A70C5AE075A}" dt="2021-06-03T13:11:53.138" v="3343" actId="478"/>
          <ac:spMkLst>
            <pc:docMk/>
            <pc:sldMk cId="3243238966" sldId="263"/>
            <ac:spMk id="2" creationId="{63C462E0-D9B4-4DED-AD11-9242C24D3386}"/>
          </ac:spMkLst>
        </pc:spChg>
        <pc:spChg chg="del">
          <ac:chgData name="Philipe Barakat" userId="599d054945d24e6b" providerId="LiveId" clId="{4385162A-DD49-43EA-962F-8A70C5AE075A}" dt="2021-06-03T13:11:50.064" v="3339" actId="478"/>
          <ac:spMkLst>
            <pc:docMk/>
            <pc:sldMk cId="3243238966" sldId="263"/>
            <ac:spMk id="3" creationId="{A77928D6-AFC5-45BB-819F-AE5C2445A17A}"/>
          </ac:spMkLst>
        </pc:spChg>
        <pc:spChg chg="mod">
          <ac:chgData name="Philipe Barakat" userId="599d054945d24e6b" providerId="LiveId" clId="{4385162A-DD49-43EA-962F-8A70C5AE075A}" dt="2021-06-03T13:11:50.996" v="3341" actId="27636"/>
          <ac:spMkLst>
            <pc:docMk/>
            <pc:sldMk cId="3243238966" sldId="263"/>
            <ac:spMk id="4" creationId="{EA1619E5-994B-4952-B3D5-D1355695AC53}"/>
          </ac:spMkLst>
        </pc:spChg>
        <pc:spChg chg="add mod">
          <ac:chgData name="Philipe Barakat" userId="599d054945d24e6b" providerId="LiveId" clId="{4385162A-DD49-43EA-962F-8A70C5AE075A}" dt="2021-06-03T19:50:26.510" v="5574" actId="208"/>
          <ac:spMkLst>
            <pc:docMk/>
            <pc:sldMk cId="3243238966" sldId="263"/>
            <ac:spMk id="7" creationId="{53ADAD9F-570A-4F54-9D12-0AEC79411DC3}"/>
          </ac:spMkLst>
        </pc:spChg>
        <pc:spChg chg="add del mod">
          <ac:chgData name="Philipe Barakat" userId="599d054945d24e6b" providerId="LiveId" clId="{4385162A-DD49-43EA-962F-8A70C5AE075A}" dt="2021-06-03T13:25:07.517" v="3399" actId="478"/>
          <ac:spMkLst>
            <pc:docMk/>
            <pc:sldMk cId="3243238966" sldId="263"/>
            <ac:spMk id="7" creationId="{C8E17FF4-1A5B-48D9-BC92-82ADD85D15E1}"/>
          </ac:spMkLst>
        </pc:spChg>
        <pc:spChg chg="add mod">
          <ac:chgData name="Philipe Barakat" userId="599d054945d24e6b" providerId="LiveId" clId="{4385162A-DD49-43EA-962F-8A70C5AE075A}" dt="2021-06-03T19:50:22.916" v="5573" actId="208"/>
          <ac:spMkLst>
            <pc:docMk/>
            <pc:sldMk cId="3243238966" sldId="263"/>
            <ac:spMk id="8" creationId="{F0BB90E0-5603-4B35-B507-06354CBE94B6}"/>
          </ac:spMkLst>
        </pc:spChg>
        <pc:spChg chg="add mod">
          <ac:chgData name="Philipe Barakat" userId="599d054945d24e6b" providerId="LiveId" clId="{4385162A-DD49-43EA-962F-8A70C5AE075A}" dt="2021-06-03T19:51:45.574" v="5579" actId="14100"/>
          <ac:spMkLst>
            <pc:docMk/>
            <pc:sldMk cId="3243238966" sldId="263"/>
            <ac:spMk id="9" creationId="{AFBBBC79-E7B6-4EB5-A197-B895C660A73D}"/>
          </ac:spMkLst>
        </pc:spChg>
        <pc:spChg chg="add del mod">
          <ac:chgData name="Philipe Barakat" userId="599d054945d24e6b" providerId="LiveId" clId="{4385162A-DD49-43EA-962F-8A70C5AE075A}" dt="2021-06-03T19:53:20.994" v="5639" actId="14100"/>
          <ac:spMkLst>
            <pc:docMk/>
            <pc:sldMk cId="3243238966" sldId="263"/>
            <ac:spMk id="10" creationId="{D28E1750-0818-4175-8993-F8E560CC55E6}"/>
          </ac:spMkLst>
        </pc:spChg>
        <pc:spChg chg="add del mod">
          <ac:chgData name="Philipe Barakat" userId="599d054945d24e6b" providerId="LiveId" clId="{4385162A-DD49-43EA-962F-8A70C5AE075A}" dt="2021-06-03T13:25:05.139" v="3398"/>
          <ac:spMkLst>
            <pc:docMk/>
            <pc:sldMk cId="3243238966" sldId="263"/>
            <ac:spMk id="11" creationId="{12F06518-B777-4505-AC0D-B1F1670E9A29}"/>
          </ac:spMkLst>
        </pc:spChg>
        <pc:spChg chg="add mod">
          <ac:chgData name="Philipe Barakat" userId="599d054945d24e6b" providerId="LiveId" clId="{4385162A-DD49-43EA-962F-8A70C5AE075A}" dt="2021-06-03T19:53:29.634" v="5659" actId="20577"/>
          <ac:spMkLst>
            <pc:docMk/>
            <pc:sldMk cId="3243238966" sldId="263"/>
            <ac:spMk id="11" creationId="{BD76EE69-F6CB-438B-B892-18D98894C953}"/>
          </ac:spMkLst>
        </pc:spChg>
        <pc:spChg chg="add mod">
          <ac:chgData name="Philipe Barakat" userId="599d054945d24e6b" providerId="LiveId" clId="{4385162A-DD49-43EA-962F-8A70C5AE075A}" dt="2021-06-03T13:25:20.456" v="3407" actId="20577"/>
          <ac:spMkLst>
            <pc:docMk/>
            <pc:sldMk cId="3243238966" sldId="263"/>
            <ac:spMk id="12" creationId="{5D10AB61-2BD1-4FF3-ADB0-AC4D72A7118C}"/>
          </ac:spMkLst>
        </pc:spChg>
        <pc:spChg chg="add del mod">
          <ac:chgData name="Philipe Barakat" userId="599d054945d24e6b" providerId="LiveId" clId="{4385162A-DD49-43EA-962F-8A70C5AE075A}" dt="2021-06-03T13:33:18.092" v="3553" actId="21"/>
          <ac:spMkLst>
            <pc:docMk/>
            <pc:sldMk cId="3243238966" sldId="263"/>
            <ac:spMk id="13" creationId="{91F6BF8E-7646-4FE6-9944-AB3ECA786A0D}"/>
          </ac:spMkLst>
        </pc:spChg>
        <pc:spChg chg="add mod">
          <ac:chgData name="Philipe Barakat" userId="599d054945d24e6b" providerId="LiveId" clId="{4385162A-DD49-43EA-962F-8A70C5AE075A}" dt="2021-06-03T20:02:15.944" v="5814" actId="14100"/>
          <ac:spMkLst>
            <pc:docMk/>
            <pc:sldMk cId="3243238966" sldId="263"/>
            <ac:spMk id="13" creationId="{B1BF60AF-57D8-4127-A3C8-0F9B8D3154A6}"/>
          </ac:spMkLst>
        </pc:spChg>
        <pc:spChg chg="add del mod">
          <ac:chgData name="Philipe Barakat" userId="599d054945d24e6b" providerId="LiveId" clId="{4385162A-DD49-43EA-962F-8A70C5AE075A}" dt="2021-06-03T13:33:16.439" v="3552" actId="21"/>
          <ac:spMkLst>
            <pc:docMk/>
            <pc:sldMk cId="3243238966" sldId="263"/>
            <ac:spMk id="15" creationId="{59A5A6C5-DAE5-462A-BC22-82F03AAC39A2}"/>
          </ac:spMkLst>
        </pc:spChg>
        <pc:spChg chg="add del mod">
          <ac:chgData name="Philipe Barakat" userId="599d054945d24e6b" providerId="LiveId" clId="{4385162A-DD49-43EA-962F-8A70C5AE075A}" dt="2021-06-03T13:33:26.311" v="3556" actId="478"/>
          <ac:spMkLst>
            <pc:docMk/>
            <pc:sldMk cId="3243238966" sldId="263"/>
            <ac:spMk id="17" creationId="{2E819D9F-D8E5-42FE-96F1-E95B43ACB923}"/>
          </ac:spMkLst>
        </pc:spChg>
        <pc:picChg chg="add del mod">
          <ac:chgData name="Philipe Barakat" userId="599d054945d24e6b" providerId="LiveId" clId="{4385162A-DD49-43EA-962F-8A70C5AE075A}" dt="2021-06-03T19:48:22.476" v="5544" actId="21"/>
          <ac:picMkLst>
            <pc:docMk/>
            <pc:sldMk cId="3243238966" sldId="263"/>
            <ac:picMk id="5" creationId="{62E10E26-08D7-4E0D-A913-A1A82228515C}"/>
          </ac:picMkLst>
        </pc:picChg>
        <pc:picChg chg="add del mod">
          <ac:chgData name="Philipe Barakat" userId="599d054945d24e6b" providerId="LiveId" clId="{4385162A-DD49-43EA-962F-8A70C5AE075A}" dt="2021-06-03T13:24:31.739" v="3385" actId="21"/>
          <ac:picMkLst>
            <pc:docMk/>
            <pc:sldMk cId="3243238966" sldId="263"/>
            <ac:picMk id="5" creationId="{AD769008-6304-4CD6-8093-06FA655580B0}"/>
          </ac:picMkLst>
        </pc:picChg>
        <pc:picChg chg="add mod">
          <ac:chgData name="Philipe Barakat" userId="599d054945d24e6b" providerId="LiveId" clId="{4385162A-DD49-43EA-962F-8A70C5AE075A}" dt="2021-06-03T19:49:35.704" v="5565" actId="1076"/>
          <ac:picMkLst>
            <pc:docMk/>
            <pc:sldMk cId="3243238966" sldId="263"/>
            <ac:picMk id="6" creationId="{2880FACB-A817-4D02-96ED-B2E64D374460}"/>
          </ac:picMkLst>
        </pc:picChg>
        <pc:picChg chg="add del">
          <ac:chgData name="Philipe Barakat" userId="599d054945d24e6b" providerId="LiveId" clId="{4385162A-DD49-43EA-962F-8A70C5AE075A}" dt="2021-06-03T13:24:47.149" v="3391" actId="21"/>
          <ac:picMkLst>
            <pc:docMk/>
            <pc:sldMk cId="3243238966" sldId="263"/>
            <ac:picMk id="9" creationId="{476AA76F-4C60-4B73-BAFC-BC8B27234FFB}"/>
          </ac:picMkLst>
        </pc:picChg>
        <pc:picChg chg="add del mod">
          <ac:chgData name="Philipe Barakat" userId="599d054945d24e6b" providerId="LiveId" clId="{4385162A-DD49-43EA-962F-8A70C5AE075A}" dt="2021-06-03T14:43:45.843" v="4734" actId="478"/>
          <ac:picMkLst>
            <pc:docMk/>
            <pc:sldMk cId="3243238966" sldId="263"/>
            <ac:picMk id="10" creationId="{9DE1CECD-5DDB-4A3C-9E5E-CFFC411E0CE5}"/>
          </ac:picMkLst>
        </pc:picChg>
        <pc:picChg chg="add del mod">
          <ac:chgData name="Philipe Barakat" userId="599d054945d24e6b" providerId="LiveId" clId="{4385162A-DD49-43EA-962F-8A70C5AE075A}" dt="2021-06-03T14:43:41.596" v="4732" actId="21"/>
          <ac:picMkLst>
            <pc:docMk/>
            <pc:sldMk cId="3243238966" sldId="263"/>
            <ac:picMk id="18" creationId="{B9DF85D6-3B5D-4C0B-9BEC-8D8297414846}"/>
          </ac:picMkLst>
        </pc:picChg>
        <pc:picChg chg="add del mod">
          <ac:chgData name="Philipe Barakat" userId="599d054945d24e6b" providerId="LiveId" clId="{4385162A-DD49-43EA-962F-8A70C5AE075A}" dt="2021-06-03T19:48:11.317" v="5540" actId="21"/>
          <ac:picMkLst>
            <pc:docMk/>
            <pc:sldMk cId="3243238966" sldId="263"/>
            <ac:picMk id="19" creationId="{9BFB0336-F732-4D35-96F7-8A83F3B78FB1}"/>
          </ac:picMkLst>
        </pc:picChg>
        <pc:cxnChg chg="add mod">
          <ac:chgData name="Philipe Barakat" userId="599d054945d24e6b" providerId="LiveId" clId="{4385162A-DD49-43EA-962F-8A70C5AE075A}" dt="2021-06-03T19:54:14.012" v="5735" actId="1582"/>
          <ac:cxnSpMkLst>
            <pc:docMk/>
            <pc:sldMk cId="3243238966" sldId="263"/>
            <ac:cxnSpMk id="3" creationId="{2D371616-5825-4FCD-9F8C-72DB938E3AF0}"/>
          </ac:cxnSpMkLst>
        </pc:cxnChg>
        <pc:cxnChg chg="add mod">
          <ac:chgData name="Philipe Barakat" userId="599d054945d24e6b" providerId="LiveId" clId="{4385162A-DD49-43EA-962F-8A70C5AE075A}" dt="2021-06-03T19:54:38.358" v="5738" actId="1582"/>
          <ac:cxnSpMkLst>
            <pc:docMk/>
            <pc:sldMk cId="3243238966" sldId="263"/>
            <ac:cxnSpMk id="15" creationId="{2DB73FD3-685B-46E0-921C-12EA2288B625}"/>
          </ac:cxnSpMkLst>
        </pc:cxnChg>
        <pc:cxnChg chg="add mod">
          <ac:chgData name="Philipe Barakat" userId="599d054945d24e6b" providerId="LiveId" clId="{4385162A-DD49-43EA-962F-8A70C5AE075A}" dt="2021-06-03T20:02:15.944" v="5814" actId="14100"/>
          <ac:cxnSpMkLst>
            <pc:docMk/>
            <pc:sldMk cId="3243238966" sldId="263"/>
            <ac:cxnSpMk id="17" creationId="{620EEF91-8417-481F-A2A5-0B2A91202ACB}"/>
          </ac:cxnSpMkLst>
        </pc:cxnChg>
      </pc:sldChg>
      <pc:sldChg chg="addSp delSp modSp new mod">
        <pc:chgData name="Philipe Barakat" userId="599d054945d24e6b" providerId="LiveId" clId="{4385162A-DD49-43EA-962F-8A70C5AE075A}" dt="2021-06-03T14:32:00.103" v="4560" actId="732"/>
        <pc:sldMkLst>
          <pc:docMk/>
          <pc:sldMk cId="4245844953" sldId="264"/>
        </pc:sldMkLst>
        <pc:spChg chg="del">
          <ac:chgData name="Philipe Barakat" userId="599d054945d24e6b" providerId="LiveId" clId="{4385162A-DD49-43EA-962F-8A70C5AE075A}" dt="2021-06-03T13:35:58.402" v="3588" actId="478"/>
          <ac:spMkLst>
            <pc:docMk/>
            <pc:sldMk cId="4245844953" sldId="264"/>
            <ac:spMk id="2" creationId="{9786CAF7-4D4A-4B34-809F-43B486A9FF22}"/>
          </ac:spMkLst>
        </pc:spChg>
        <pc:spChg chg="del">
          <ac:chgData name="Philipe Barakat" userId="599d054945d24e6b" providerId="LiveId" clId="{4385162A-DD49-43EA-962F-8A70C5AE075A}" dt="2021-06-03T13:36:00.761" v="3591" actId="478"/>
          <ac:spMkLst>
            <pc:docMk/>
            <pc:sldMk cId="4245844953" sldId="264"/>
            <ac:spMk id="3" creationId="{0D2BE65E-7D52-469A-8B9C-AAA5A0AF260C}"/>
          </ac:spMkLst>
        </pc:spChg>
        <pc:spChg chg="mod">
          <ac:chgData name="Philipe Barakat" userId="599d054945d24e6b" providerId="LiveId" clId="{4385162A-DD49-43EA-962F-8A70C5AE075A}" dt="2021-06-03T13:35:58.744" v="3590" actId="27636"/>
          <ac:spMkLst>
            <pc:docMk/>
            <pc:sldMk cId="4245844953" sldId="264"/>
            <ac:spMk id="4" creationId="{3329CF8A-AD86-45FB-BB4C-F561701ECF7E}"/>
          </ac:spMkLst>
        </pc:spChg>
        <pc:spChg chg="add mod">
          <ac:chgData name="Philipe Barakat" userId="599d054945d24e6b" providerId="LiveId" clId="{4385162A-DD49-43EA-962F-8A70C5AE075A}" dt="2021-06-03T13:35:58.708" v="3589"/>
          <ac:spMkLst>
            <pc:docMk/>
            <pc:sldMk cId="4245844953" sldId="264"/>
            <ac:spMk id="5" creationId="{13467495-A1C8-4D45-867B-334023309102}"/>
          </ac:spMkLst>
        </pc:spChg>
        <pc:spChg chg="add mod">
          <ac:chgData name="Philipe Barakat" userId="599d054945d24e6b" providerId="LiveId" clId="{4385162A-DD49-43EA-962F-8A70C5AE075A}" dt="2021-06-03T13:43:55.333" v="3693" actId="20577"/>
          <ac:spMkLst>
            <pc:docMk/>
            <pc:sldMk cId="4245844953" sldId="264"/>
            <ac:spMk id="11" creationId="{7ED7FA1F-215A-4F19-9F06-1A8CAF608EDC}"/>
          </ac:spMkLst>
        </pc:spChg>
        <pc:spChg chg="add mod">
          <ac:chgData name="Philipe Barakat" userId="599d054945d24e6b" providerId="LiveId" clId="{4385162A-DD49-43EA-962F-8A70C5AE075A}" dt="2021-06-03T13:44:04.250" v="3696" actId="14100"/>
          <ac:spMkLst>
            <pc:docMk/>
            <pc:sldMk cId="4245844953" sldId="264"/>
            <ac:spMk id="17" creationId="{6835ECA2-77CF-4E08-ACEB-23DB267A086E}"/>
          </ac:spMkLst>
        </pc:spChg>
        <pc:spChg chg="add mod">
          <ac:chgData name="Philipe Barakat" userId="599d054945d24e6b" providerId="LiveId" clId="{4385162A-DD49-43EA-962F-8A70C5AE075A}" dt="2021-06-03T13:44:19.381" v="3701" actId="1076"/>
          <ac:spMkLst>
            <pc:docMk/>
            <pc:sldMk cId="4245844953" sldId="264"/>
            <ac:spMk id="18" creationId="{0DBF84D9-D15E-4050-9D49-73CBEDBFF42E}"/>
          </ac:spMkLst>
        </pc:spChg>
        <pc:spChg chg="add del">
          <ac:chgData name="Philipe Barakat" userId="599d054945d24e6b" providerId="LiveId" clId="{4385162A-DD49-43EA-962F-8A70C5AE075A}" dt="2021-06-03T14:00:10.345" v="3975" actId="478"/>
          <ac:spMkLst>
            <pc:docMk/>
            <pc:sldMk cId="4245844953" sldId="264"/>
            <ac:spMk id="22" creationId="{A6512609-BA5F-4553-95D4-C26212F62C95}"/>
          </ac:spMkLst>
        </pc:spChg>
        <pc:spChg chg="add del mod ord">
          <ac:chgData name="Philipe Barakat" userId="599d054945d24e6b" providerId="LiveId" clId="{4385162A-DD49-43EA-962F-8A70C5AE075A}" dt="2021-06-03T14:01:27.369" v="3980" actId="478"/>
          <ac:spMkLst>
            <pc:docMk/>
            <pc:sldMk cId="4245844953" sldId="264"/>
            <ac:spMk id="23" creationId="{520166D9-0CAB-448C-8A3F-D2A0CC62D90B}"/>
          </ac:spMkLst>
        </pc:spChg>
        <pc:picChg chg="add del mod">
          <ac:chgData name="Philipe Barakat" userId="599d054945d24e6b" providerId="LiveId" clId="{4385162A-DD49-43EA-962F-8A70C5AE075A}" dt="2021-06-03T13:38:08.335" v="3596" actId="478"/>
          <ac:picMkLst>
            <pc:docMk/>
            <pc:sldMk cId="4245844953" sldId="264"/>
            <ac:picMk id="7" creationId="{20EF1161-9BD3-4668-B5FF-8E7E48EF6C63}"/>
          </ac:picMkLst>
        </pc:picChg>
        <pc:picChg chg="add del mod modCrop">
          <ac:chgData name="Philipe Barakat" userId="599d054945d24e6b" providerId="LiveId" clId="{4385162A-DD49-43EA-962F-8A70C5AE075A}" dt="2021-06-03T13:41:04.314" v="3627" actId="21"/>
          <ac:picMkLst>
            <pc:docMk/>
            <pc:sldMk cId="4245844953" sldId="264"/>
            <ac:picMk id="9" creationId="{35E23524-A42F-4A71-BCF5-1E8FFF9AC9E3}"/>
          </ac:picMkLst>
        </pc:picChg>
        <pc:picChg chg="add del mod modCrop">
          <ac:chgData name="Philipe Barakat" userId="599d054945d24e6b" providerId="LiveId" clId="{4385162A-DD49-43EA-962F-8A70C5AE075A}" dt="2021-06-03T13:41:14.738" v="3633" actId="21"/>
          <ac:picMkLst>
            <pc:docMk/>
            <pc:sldMk cId="4245844953" sldId="264"/>
            <ac:picMk id="10" creationId="{81E89C55-0D60-4B56-83CC-8D5099CB1321}"/>
          </ac:picMkLst>
        </pc:picChg>
        <pc:picChg chg="add mod">
          <ac:chgData name="Philipe Barakat" userId="599d054945d24e6b" providerId="LiveId" clId="{4385162A-DD49-43EA-962F-8A70C5AE075A}" dt="2021-06-03T13:42:42.444" v="3680" actId="1076"/>
          <ac:picMkLst>
            <pc:docMk/>
            <pc:sldMk cId="4245844953" sldId="264"/>
            <ac:picMk id="12" creationId="{76292FAA-FC56-4A21-B427-9F06AF480052}"/>
          </ac:picMkLst>
        </pc:picChg>
        <pc:picChg chg="add del mod">
          <ac:chgData name="Philipe Barakat" userId="599d054945d24e6b" providerId="LiveId" clId="{4385162A-DD49-43EA-962F-8A70C5AE075A}" dt="2021-06-03T13:42:20.443" v="3669" actId="21"/>
          <ac:picMkLst>
            <pc:docMk/>
            <pc:sldMk cId="4245844953" sldId="264"/>
            <ac:picMk id="13" creationId="{3170D1B2-7209-44E2-A085-B96F6B496684}"/>
          </ac:picMkLst>
        </pc:picChg>
        <pc:picChg chg="add mod">
          <ac:chgData name="Philipe Barakat" userId="599d054945d24e6b" providerId="LiveId" clId="{4385162A-DD49-43EA-962F-8A70C5AE075A}" dt="2021-06-03T13:44:28.265" v="3706" actId="1076"/>
          <ac:picMkLst>
            <pc:docMk/>
            <pc:sldMk cId="4245844953" sldId="264"/>
            <ac:picMk id="15" creationId="{6F1FA8AD-84A5-4F4F-AF16-BA1361DAC071}"/>
          </ac:picMkLst>
        </pc:picChg>
        <pc:picChg chg="add del mod">
          <ac:chgData name="Philipe Barakat" userId="599d054945d24e6b" providerId="LiveId" clId="{4385162A-DD49-43EA-962F-8A70C5AE075A}" dt="2021-06-03T14:29:46.956" v="4530" actId="478"/>
          <ac:picMkLst>
            <pc:docMk/>
            <pc:sldMk cId="4245844953" sldId="264"/>
            <ac:picMk id="19" creationId="{F8843C8A-F048-4308-A644-ED84B0091F5D}"/>
          </ac:picMkLst>
        </pc:picChg>
        <pc:picChg chg="add mod modCrop">
          <ac:chgData name="Philipe Barakat" userId="599d054945d24e6b" providerId="LiveId" clId="{4385162A-DD49-43EA-962F-8A70C5AE075A}" dt="2021-06-03T14:31:51.713" v="4559" actId="732"/>
          <ac:picMkLst>
            <pc:docMk/>
            <pc:sldMk cId="4245844953" sldId="264"/>
            <ac:picMk id="21" creationId="{1ACC31B8-7F49-4FA9-8A45-4D660D836593}"/>
          </ac:picMkLst>
        </pc:picChg>
        <pc:picChg chg="add mod">
          <ac:chgData name="Philipe Barakat" userId="599d054945d24e6b" providerId="LiveId" clId="{4385162A-DD49-43EA-962F-8A70C5AE075A}" dt="2021-06-03T14:29:56.992" v="4535" actId="1076"/>
          <ac:picMkLst>
            <pc:docMk/>
            <pc:sldMk cId="4245844953" sldId="264"/>
            <ac:picMk id="25" creationId="{C1A61A3F-E265-46E3-8B8D-118B376EAC3A}"/>
          </ac:picMkLst>
        </pc:picChg>
        <pc:picChg chg="add mod">
          <ac:chgData name="Philipe Barakat" userId="599d054945d24e6b" providerId="LiveId" clId="{4385162A-DD49-43EA-962F-8A70C5AE075A}" dt="2021-06-03T14:31:30.722" v="4555" actId="1076"/>
          <ac:picMkLst>
            <pc:docMk/>
            <pc:sldMk cId="4245844953" sldId="264"/>
            <ac:picMk id="27" creationId="{9D8F5D67-0F1F-45B8-97CA-4FCD0AC3DB6F}"/>
          </ac:picMkLst>
        </pc:picChg>
        <pc:picChg chg="add del mod">
          <ac:chgData name="Philipe Barakat" userId="599d054945d24e6b" providerId="LiveId" clId="{4385162A-DD49-43EA-962F-8A70C5AE075A}" dt="2021-06-03T14:31:39.424" v="4557" actId="478"/>
          <ac:picMkLst>
            <pc:docMk/>
            <pc:sldMk cId="4245844953" sldId="264"/>
            <ac:picMk id="29" creationId="{D025D508-48E5-4619-B8B3-4B99E3E40382}"/>
          </ac:picMkLst>
        </pc:picChg>
        <pc:picChg chg="add mod modCrop">
          <ac:chgData name="Philipe Barakat" userId="599d054945d24e6b" providerId="LiveId" clId="{4385162A-DD49-43EA-962F-8A70C5AE075A}" dt="2021-06-03T14:32:00.103" v="4560" actId="732"/>
          <ac:picMkLst>
            <pc:docMk/>
            <pc:sldMk cId="4245844953" sldId="264"/>
            <ac:picMk id="30" creationId="{C1919B03-C82F-4EBC-80FF-D695ECF8C4C4}"/>
          </ac:picMkLst>
        </pc:picChg>
      </pc:sldChg>
      <pc:sldChg chg="addSp delSp modSp new del mod">
        <pc:chgData name="Philipe Barakat" userId="599d054945d24e6b" providerId="LiveId" clId="{4385162A-DD49-43EA-962F-8A70C5AE075A}" dt="2021-06-03T13:47:25.762" v="3797" actId="47"/>
        <pc:sldMkLst>
          <pc:docMk/>
          <pc:sldMk cId="1887261960" sldId="265"/>
        </pc:sldMkLst>
        <pc:spChg chg="del">
          <ac:chgData name="Philipe Barakat" userId="599d054945d24e6b" providerId="LiveId" clId="{4385162A-DD49-43EA-962F-8A70C5AE075A}" dt="2021-06-03T13:42:23.931" v="3670" actId="478"/>
          <ac:spMkLst>
            <pc:docMk/>
            <pc:sldMk cId="1887261960" sldId="265"/>
            <ac:spMk id="2" creationId="{DFA9E638-C786-4914-97D0-BA0C56CA6214}"/>
          </ac:spMkLst>
        </pc:spChg>
        <pc:spChg chg="del">
          <ac:chgData name="Philipe Barakat" userId="599d054945d24e6b" providerId="LiveId" clId="{4385162A-DD49-43EA-962F-8A70C5AE075A}" dt="2021-06-03T13:42:24.382" v="3671" actId="478"/>
          <ac:spMkLst>
            <pc:docMk/>
            <pc:sldMk cId="1887261960" sldId="265"/>
            <ac:spMk id="3" creationId="{5CD82AE5-BE28-4D50-B5E9-B318B66D1D0F}"/>
          </ac:spMkLst>
        </pc:spChg>
        <pc:spChg chg="mod">
          <ac:chgData name="Philipe Barakat" userId="599d054945d24e6b" providerId="LiveId" clId="{4385162A-DD49-43EA-962F-8A70C5AE075A}" dt="2021-06-03T13:42:25.297" v="3673" actId="27636"/>
          <ac:spMkLst>
            <pc:docMk/>
            <pc:sldMk cId="1887261960" sldId="265"/>
            <ac:spMk id="4" creationId="{F968B827-D894-4687-A478-7FA28E5657E3}"/>
          </ac:spMkLst>
        </pc:spChg>
        <pc:spChg chg="add del">
          <ac:chgData name="Philipe Barakat" userId="599d054945d24e6b" providerId="LiveId" clId="{4385162A-DD49-43EA-962F-8A70C5AE075A}" dt="2021-06-03T13:44:07.297" v="3697" actId="21"/>
          <ac:spMkLst>
            <pc:docMk/>
            <pc:sldMk cId="1887261960" sldId="265"/>
            <ac:spMk id="7" creationId="{343DEF1E-FA8C-4225-B23D-FBB7DC6FFE8C}"/>
          </ac:spMkLst>
        </pc:spChg>
        <pc:picChg chg="add del mod">
          <ac:chgData name="Philipe Barakat" userId="599d054945d24e6b" providerId="LiveId" clId="{4385162A-DD49-43EA-962F-8A70C5AE075A}" dt="2021-06-03T13:44:22.033" v="3702" actId="21"/>
          <ac:picMkLst>
            <pc:docMk/>
            <pc:sldMk cId="1887261960" sldId="265"/>
            <ac:picMk id="5" creationId="{698BE600-5B92-4DC8-B1D3-59C85CD5AE4E}"/>
          </ac:picMkLst>
        </pc:picChg>
      </pc:sldChg>
      <pc:sldChg chg="addSp delSp modSp new mod">
        <pc:chgData name="Philipe Barakat" userId="599d054945d24e6b" providerId="LiveId" clId="{4385162A-DD49-43EA-962F-8A70C5AE075A}" dt="2021-06-03T14:40:58.058" v="4718" actId="948"/>
        <pc:sldMkLst>
          <pc:docMk/>
          <pc:sldMk cId="2533288315" sldId="265"/>
        </pc:sldMkLst>
        <pc:spChg chg="del">
          <ac:chgData name="Philipe Barakat" userId="599d054945d24e6b" providerId="LiveId" clId="{4385162A-DD49-43EA-962F-8A70C5AE075A}" dt="2021-06-03T13:47:42.114" v="3799" actId="478"/>
          <ac:spMkLst>
            <pc:docMk/>
            <pc:sldMk cId="2533288315" sldId="265"/>
            <ac:spMk id="2" creationId="{19A9FAF0-553C-4F70-8D2E-4687B6EAD63F}"/>
          </ac:spMkLst>
        </pc:spChg>
        <pc:spChg chg="del">
          <ac:chgData name="Philipe Barakat" userId="599d054945d24e6b" providerId="LiveId" clId="{4385162A-DD49-43EA-962F-8A70C5AE075A}" dt="2021-06-03T13:47:56.730" v="3833" actId="478"/>
          <ac:spMkLst>
            <pc:docMk/>
            <pc:sldMk cId="2533288315" sldId="265"/>
            <ac:spMk id="3" creationId="{05F9B64E-0979-4C8C-AAB2-F5A02EDC6613}"/>
          </ac:spMkLst>
        </pc:spChg>
        <pc:spChg chg="mod">
          <ac:chgData name="Philipe Barakat" userId="599d054945d24e6b" providerId="LiveId" clId="{4385162A-DD49-43EA-962F-8A70C5AE075A}" dt="2021-06-03T13:47:42.750" v="3801" actId="27636"/>
          <ac:spMkLst>
            <pc:docMk/>
            <pc:sldMk cId="2533288315" sldId="265"/>
            <ac:spMk id="4" creationId="{A7832E0C-F399-464D-AB1F-EAE5E11E5DB6}"/>
          </ac:spMkLst>
        </pc:spChg>
        <pc:spChg chg="add mod">
          <ac:chgData name="Philipe Barakat" userId="599d054945d24e6b" providerId="LiveId" clId="{4385162A-DD49-43EA-962F-8A70C5AE075A}" dt="2021-06-03T14:23:55.962" v="4492" actId="1076"/>
          <ac:spMkLst>
            <pc:docMk/>
            <pc:sldMk cId="2533288315" sldId="265"/>
            <ac:spMk id="5" creationId="{6BDCB108-5DC1-4302-BFE8-CDD987B1F768}"/>
          </ac:spMkLst>
        </pc:spChg>
        <pc:graphicFrameChg chg="add mod modGraphic">
          <ac:chgData name="Philipe Barakat" userId="599d054945d24e6b" providerId="LiveId" clId="{4385162A-DD49-43EA-962F-8A70C5AE075A}" dt="2021-06-03T14:40:58.058" v="4718" actId="948"/>
          <ac:graphicFrameMkLst>
            <pc:docMk/>
            <pc:sldMk cId="2533288315" sldId="265"/>
            <ac:graphicFrameMk id="6" creationId="{B45115CE-36BE-4C85-94C1-7C6528FD100F}"/>
          </ac:graphicFrameMkLst>
        </pc:graphicFrameChg>
        <pc:picChg chg="add mod">
          <ac:chgData name="Philipe Barakat" userId="599d054945d24e6b" providerId="LiveId" clId="{4385162A-DD49-43EA-962F-8A70C5AE075A}" dt="2021-06-03T14:33:09.782" v="4584" actId="1076"/>
          <ac:picMkLst>
            <pc:docMk/>
            <pc:sldMk cId="2533288315" sldId="265"/>
            <ac:picMk id="7" creationId="{A08BCCBF-942D-4C98-B95B-4FC2B6E430BD}"/>
          </ac:picMkLst>
        </pc:picChg>
        <pc:picChg chg="add mod">
          <ac:chgData name="Philipe Barakat" userId="599d054945d24e6b" providerId="LiveId" clId="{4385162A-DD49-43EA-962F-8A70C5AE075A}" dt="2021-06-03T14:33:20.712" v="4590" actId="1076"/>
          <ac:picMkLst>
            <pc:docMk/>
            <pc:sldMk cId="2533288315" sldId="265"/>
            <ac:picMk id="8" creationId="{EEBED098-2144-468C-9EED-C370B775ABD1}"/>
          </ac:picMkLst>
        </pc:picChg>
        <pc:picChg chg="add mod">
          <ac:chgData name="Philipe Barakat" userId="599d054945d24e6b" providerId="LiveId" clId="{4385162A-DD49-43EA-962F-8A70C5AE075A}" dt="2021-06-03T14:38:57.576" v="4714" actId="1076"/>
          <ac:picMkLst>
            <pc:docMk/>
            <pc:sldMk cId="2533288315" sldId="265"/>
            <ac:picMk id="9" creationId="{8703D98D-79FB-4E57-B752-F63ACD28CA5F}"/>
          </ac:picMkLst>
        </pc:picChg>
        <pc:picChg chg="add mod">
          <ac:chgData name="Philipe Barakat" userId="599d054945d24e6b" providerId="LiveId" clId="{4385162A-DD49-43EA-962F-8A70C5AE075A}" dt="2021-06-03T14:33:16.324" v="4588" actId="1076"/>
          <ac:picMkLst>
            <pc:docMk/>
            <pc:sldMk cId="2533288315" sldId="265"/>
            <ac:picMk id="10" creationId="{EC1CBD3B-6D3B-4240-866B-A58B6EFE96B5}"/>
          </ac:picMkLst>
        </pc:picChg>
        <pc:picChg chg="add mod">
          <ac:chgData name="Philipe Barakat" userId="599d054945d24e6b" providerId="LiveId" clId="{4385162A-DD49-43EA-962F-8A70C5AE075A}" dt="2021-06-03T14:33:23.803" v="4592" actId="1076"/>
          <ac:picMkLst>
            <pc:docMk/>
            <pc:sldMk cId="2533288315" sldId="265"/>
            <ac:picMk id="11" creationId="{EDD6270F-B451-4D42-8034-468628F9CD3F}"/>
          </ac:picMkLst>
        </pc:picChg>
      </pc:sldChg>
      <pc:sldChg chg="addSp delSp modSp new mod">
        <pc:chgData name="Philipe Barakat" userId="599d054945d24e6b" providerId="LiveId" clId="{4385162A-DD49-43EA-962F-8A70C5AE075A}" dt="2021-06-03T14:56:31.935" v="5070" actId="1076"/>
        <pc:sldMkLst>
          <pc:docMk/>
          <pc:sldMk cId="3857542702" sldId="266"/>
        </pc:sldMkLst>
        <pc:spChg chg="del">
          <ac:chgData name="Philipe Barakat" userId="599d054945d24e6b" providerId="LiveId" clId="{4385162A-DD49-43EA-962F-8A70C5AE075A}" dt="2021-06-03T14:33:50.296" v="4594" actId="478"/>
          <ac:spMkLst>
            <pc:docMk/>
            <pc:sldMk cId="3857542702" sldId="266"/>
            <ac:spMk id="2" creationId="{F9D0C613-D507-4F26-B3E7-BD14EC3554C7}"/>
          </ac:spMkLst>
        </pc:spChg>
        <pc:spChg chg="del mod">
          <ac:chgData name="Philipe Barakat" userId="599d054945d24e6b" providerId="LiveId" clId="{4385162A-DD49-43EA-962F-8A70C5AE075A}" dt="2021-06-03T14:34:58.049" v="4696" actId="478"/>
          <ac:spMkLst>
            <pc:docMk/>
            <pc:sldMk cId="3857542702" sldId="266"/>
            <ac:spMk id="3" creationId="{10E884D2-FC85-42AE-A5AD-8E8900135024}"/>
          </ac:spMkLst>
        </pc:spChg>
        <pc:spChg chg="mod">
          <ac:chgData name="Philipe Barakat" userId="599d054945d24e6b" providerId="LiveId" clId="{4385162A-DD49-43EA-962F-8A70C5AE075A}" dt="2021-06-03T14:33:51.002" v="4596" actId="27636"/>
          <ac:spMkLst>
            <pc:docMk/>
            <pc:sldMk cId="3857542702" sldId="266"/>
            <ac:spMk id="4" creationId="{ACED4E97-C20B-40E2-A29F-86EEFF087EC0}"/>
          </ac:spMkLst>
        </pc:spChg>
        <pc:spChg chg="add mod">
          <ac:chgData name="Philipe Barakat" userId="599d054945d24e6b" providerId="LiveId" clId="{4385162A-DD49-43EA-962F-8A70C5AE075A}" dt="2021-06-03T14:34:15.460" v="4667" actId="20577"/>
          <ac:spMkLst>
            <pc:docMk/>
            <pc:sldMk cId="3857542702" sldId="266"/>
            <ac:spMk id="5" creationId="{18ED70D4-A153-4459-BE19-E291CD06C2B8}"/>
          </ac:spMkLst>
        </pc:spChg>
        <pc:spChg chg="add mod">
          <ac:chgData name="Philipe Barakat" userId="599d054945d24e6b" providerId="LiveId" clId="{4385162A-DD49-43EA-962F-8A70C5AE075A}" dt="2021-06-03T14:53:19.210" v="4948"/>
          <ac:spMkLst>
            <pc:docMk/>
            <pc:sldMk cId="3857542702" sldId="266"/>
            <ac:spMk id="7" creationId="{DCBC6083-A791-4C87-A5D9-DBDE1166394C}"/>
          </ac:spMkLst>
        </pc:spChg>
        <pc:spChg chg="add mod">
          <ac:chgData name="Philipe Barakat" userId="599d054945d24e6b" providerId="LiveId" clId="{4385162A-DD49-43EA-962F-8A70C5AE075A}" dt="2021-06-03T14:53:18.514" v="4947"/>
          <ac:spMkLst>
            <pc:docMk/>
            <pc:sldMk cId="3857542702" sldId="266"/>
            <ac:spMk id="10" creationId="{A84D8955-A564-4733-B9AD-163F085DCA1D}"/>
          </ac:spMkLst>
        </pc:spChg>
        <pc:spChg chg="add mod">
          <ac:chgData name="Philipe Barakat" userId="599d054945d24e6b" providerId="LiveId" clId="{4385162A-DD49-43EA-962F-8A70C5AE075A}" dt="2021-06-03T14:53:17.546" v="4946"/>
          <ac:spMkLst>
            <pc:docMk/>
            <pc:sldMk cId="3857542702" sldId="266"/>
            <ac:spMk id="13" creationId="{EEA5A6F0-2AA5-49BC-ADE1-63E719B428C4}"/>
          </ac:spMkLst>
        </pc:spChg>
        <pc:spChg chg="add mod">
          <ac:chgData name="Philipe Barakat" userId="599d054945d24e6b" providerId="LiveId" clId="{4385162A-DD49-43EA-962F-8A70C5AE075A}" dt="2021-06-03T14:53:16.259" v="4945"/>
          <ac:spMkLst>
            <pc:docMk/>
            <pc:sldMk cId="3857542702" sldId="266"/>
            <ac:spMk id="16" creationId="{500B2013-F5E7-4443-B1C8-910457FC0A3D}"/>
          </ac:spMkLst>
        </pc:spChg>
        <pc:spChg chg="add mod">
          <ac:chgData name="Philipe Barakat" userId="599d054945d24e6b" providerId="LiveId" clId="{4385162A-DD49-43EA-962F-8A70C5AE075A}" dt="2021-06-03T14:52:55.816" v="4944" actId="20577"/>
          <ac:spMkLst>
            <pc:docMk/>
            <pc:sldMk cId="3857542702" sldId="266"/>
            <ac:spMk id="19" creationId="{0401A842-A249-404C-AAA8-A3F381412B8A}"/>
          </ac:spMkLst>
        </pc:spChg>
        <pc:spChg chg="add mod">
          <ac:chgData name="Philipe Barakat" userId="599d054945d24e6b" providerId="LiveId" clId="{4385162A-DD49-43EA-962F-8A70C5AE075A}" dt="2021-06-03T14:54:35.467" v="4989" actId="27636"/>
          <ac:spMkLst>
            <pc:docMk/>
            <pc:sldMk cId="3857542702" sldId="266"/>
            <ac:spMk id="22" creationId="{71E669B3-467C-4909-AAB7-FEC72BDF4638}"/>
          </ac:spMkLst>
        </pc:spChg>
        <pc:spChg chg="add del mod">
          <ac:chgData name="Philipe Barakat" userId="599d054945d24e6b" providerId="LiveId" clId="{4385162A-DD49-43EA-962F-8A70C5AE075A}" dt="2021-06-03T14:55:32.638" v="5056" actId="478"/>
          <ac:spMkLst>
            <pc:docMk/>
            <pc:sldMk cId="3857542702" sldId="266"/>
            <ac:spMk id="23" creationId="{77B76365-51B0-4B8D-A431-ABDA07D8EEE5}"/>
          </ac:spMkLst>
        </pc:spChg>
        <pc:spChg chg="add del mod">
          <ac:chgData name="Philipe Barakat" userId="599d054945d24e6b" providerId="LiveId" clId="{4385162A-DD49-43EA-962F-8A70C5AE075A}" dt="2021-06-03T14:56:28.996" v="5069" actId="478"/>
          <ac:spMkLst>
            <pc:docMk/>
            <pc:sldMk cId="3857542702" sldId="266"/>
            <ac:spMk id="26" creationId="{03D07475-7897-4098-BA7D-92F1F7CBC686}"/>
          </ac:spMkLst>
        </pc:spChg>
        <pc:picChg chg="add mod">
          <ac:chgData name="Philipe Barakat" userId="599d054945d24e6b" providerId="LiveId" clId="{4385162A-DD49-43EA-962F-8A70C5AE075A}" dt="2021-06-03T14:51:06.193" v="4825" actId="1076"/>
          <ac:picMkLst>
            <pc:docMk/>
            <pc:sldMk cId="3857542702" sldId="266"/>
            <ac:picMk id="9" creationId="{EC8D4184-49C3-45BC-B408-09FC2B5F3CA4}"/>
          </ac:picMkLst>
        </pc:picChg>
        <pc:picChg chg="add mod">
          <ac:chgData name="Philipe Barakat" userId="599d054945d24e6b" providerId="LiveId" clId="{4385162A-DD49-43EA-962F-8A70C5AE075A}" dt="2021-06-03T14:50:59.203" v="4822" actId="1076"/>
          <ac:picMkLst>
            <pc:docMk/>
            <pc:sldMk cId="3857542702" sldId="266"/>
            <ac:picMk id="12" creationId="{F8D6E720-4C78-4ABA-88B7-E357D8986F9C}"/>
          </ac:picMkLst>
        </pc:picChg>
        <pc:picChg chg="add mod">
          <ac:chgData name="Philipe Barakat" userId="599d054945d24e6b" providerId="LiveId" clId="{4385162A-DD49-43EA-962F-8A70C5AE075A}" dt="2021-06-03T14:51:49.442" v="4878" actId="1076"/>
          <ac:picMkLst>
            <pc:docMk/>
            <pc:sldMk cId="3857542702" sldId="266"/>
            <ac:picMk id="15" creationId="{8BBDD05E-407C-4556-8EDE-2544ED649BDA}"/>
          </ac:picMkLst>
        </pc:picChg>
        <pc:picChg chg="add mod">
          <ac:chgData name="Philipe Barakat" userId="599d054945d24e6b" providerId="LiveId" clId="{4385162A-DD49-43EA-962F-8A70C5AE075A}" dt="2021-06-03T14:52:31.158" v="4921" actId="1076"/>
          <ac:picMkLst>
            <pc:docMk/>
            <pc:sldMk cId="3857542702" sldId="266"/>
            <ac:picMk id="18" creationId="{37861802-A01D-49CE-9F23-B50A7D103515}"/>
          </ac:picMkLst>
        </pc:picChg>
        <pc:picChg chg="add mod">
          <ac:chgData name="Philipe Barakat" userId="599d054945d24e6b" providerId="LiveId" clId="{4385162A-DD49-43EA-962F-8A70C5AE075A}" dt="2021-06-03T14:53:33.016" v="4952" actId="1076"/>
          <ac:picMkLst>
            <pc:docMk/>
            <pc:sldMk cId="3857542702" sldId="266"/>
            <ac:picMk id="21" creationId="{3082678B-1D39-4528-BBAB-524B357F8D0A}"/>
          </ac:picMkLst>
        </pc:picChg>
        <pc:picChg chg="add mod">
          <ac:chgData name="Philipe Barakat" userId="599d054945d24e6b" providerId="LiveId" clId="{4385162A-DD49-43EA-962F-8A70C5AE075A}" dt="2021-06-03T14:56:31.935" v="5070" actId="1076"/>
          <ac:picMkLst>
            <pc:docMk/>
            <pc:sldMk cId="3857542702" sldId="266"/>
            <ac:picMk id="25" creationId="{E6151AC9-9394-4D00-961E-14701B338319}"/>
          </ac:picMkLst>
        </pc:picChg>
        <pc:picChg chg="add del mod">
          <ac:chgData name="Philipe Barakat" userId="599d054945d24e6b" providerId="LiveId" clId="{4385162A-DD49-43EA-962F-8A70C5AE075A}" dt="2021-06-03T14:56:28.433" v="5068" actId="478"/>
          <ac:picMkLst>
            <pc:docMk/>
            <pc:sldMk cId="3857542702" sldId="266"/>
            <ac:picMk id="28" creationId="{80EB8279-E957-404A-80B6-EE0A05C4D710}"/>
          </ac:picMkLst>
        </pc:picChg>
      </pc:sldChg>
      <pc:sldChg chg="addSp delSp modSp new mod delAnim modAnim">
        <pc:chgData name="Philipe Barakat" userId="599d054945d24e6b" providerId="LiveId" clId="{4385162A-DD49-43EA-962F-8A70C5AE075A}" dt="2021-06-03T21:22:46.290" v="6552" actId="14100"/>
        <pc:sldMkLst>
          <pc:docMk/>
          <pc:sldMk cId="3381654071" sldId="267"/>
        </pc:sldMkLst>
        <pc:spChg chg="del">
          <ac:chgData name="Philipe Barakat" userId="599d054945d24e6b" providerId="LiveId" clId="{4385162A-DD49-43EA-962F-8A70C5AE075A}" dt="2021-06-03T14:59:02.580" v="5074" actId="478"/>
          <ac:spMkLst>
            <pc:docMk/>
            <pc:sldMk cId="3381654071" sldId="267"/>
            <ac:spMk id="2" creationId="{52E3596A-1A6E-40BB-8ED4-F76C42CFF231}"/>
          </ac:spMkLst>
        </pc:spChg>
        <pc:spChg chg="del">
          <ac:chgData name="Philipe Barakat" userId="599d054945d24e6b" providerId="LiveId" clId="{4385162A-DD49-43EA-962F-8A70C5AE075A}" dt="2021-06-03T21:13:45.538" v="6542"/>
          <ac:spMkLst>
            <pc:docMk/>
            <pc:sldMk cId="3381654071" sldId="267"/>
            <ac:spMk id="3" creationId="{3A29AC73-F57D-450B-8174-E1FDF33D826B}"/>
          </ac:spMkLst>
        </pc:spChg>
        <pc:spChg chg="mod">
          <ac:chgData name="Philipe Barakat" userId="599d054945d24e6b" providerId="LiveId" clId="{4385162A-DD49-43EA-962F-8A70C5AE075A}" dt="2021-06-03T14:59:03.663" v="5076" actId="27636"/>
          <ac:spMkLst>
            <pc:docMk/>
            <pc:sldMk cId="3381654071" sldId="267"/>
            <ac:spMk id="4" creationId="{B8A223E6-3DD3-41DC-BEAA-B555E13DCD0A}"/>
          </ac:spMkLst>
        </pc:spChg>
        <pc:spChg chg="add mod">
          <ac:chgData name="Philipe Barakat" userId="599d054945d24e6b" providerId="LiveId" clId="{4385162A-DD49-43EA-962F-8A70C5AE075A}" dt="2021-06-03T14:59:14.865" v="5103" actId="313"/>
          <ac:spMkLst>
            <pc:docMk/>
            <pc:sldMk cId="3381654071" sldId="267"/>
            <ac:spMk id="5" creationId="{713C6CD0-322B-42E4-9697-F7C9C1EDFF71}"/>
          </ac:spMkLst>
        </pc:spChg>
        <pc:spChg chg="add del mod">
          <ac:chgData name="Philipe Barakat" userId="599d054945d24e6b" providerId="LiveId" clId="{4385162A-DD49-43EA-962F-8A70C5AE075A}" dt="2021-06-03T21:21:34.176" v="6547"/>
          <ac:spMkLst>
            <pc:docMk/>
            <pc:sldMk cId="3381654071" sldId="267"/>
            <ac:spMk id="7" creationId="{CD01E684-D368-4A6F-8140-F04443DB56F8}"/>
          </ac:spMkLst>
        </pc:spChg>
        <pc:picChg chg="add del mod">
          <ac:chgData name="Philipe Barakat" userId="599d054945d24e6b" providerId="LiveId" clId="{4385162A-DD49-43EA-962F-8A70C5AE075A}" dt="2021-06-03T21:21:30.037" v="6546" actId="478"/>
          <ac:picMkLst>
            <pc:docMk/>
            <pc:sldMk cId="3381654071" sldId="267"/>
            <ac:picMk id="2" creationId="{CFBCA099-8C4D-4D84-9760-DE98AC4EFA82}"/>
          </ac:picMkLst>
        </pc:picChg>
        <pc:picChg chg="add mod">
          <ac:chgData name="Philipe Barakat" userId="599d054945d24e6b" providerId="LiveId" clId="{4385162A-DD49-43EA-962F-8A70C5AE075A}" dt="2021-06-03T21:22:46.290" v="6552" actId="14100"/>
          <ac:picMkLst>
            <pc:docMk/>
            <pc:sldMk cId="3381654071" sldId="267"/>
            <ac:picMk id="8" creationId="{11E63A85-9729-43C3-BFBD-903153F2BEAD}"/>
          </ac:picMkLst>
        </pc:picChg>
      </pc:sldChg>
      <pc:sldChg chg="addSp delSp modSp new mod">
        <pc:chgData name="Philipe Barakat" userId="599d054945d24e6b" providerId="LiveId" clId="{4385162A-DD49-43EA-962F-8A70C5AE075A}" dt="2021-06-03T20:12:29.886" v="6541" actId="313"/>
        <pc:sldMkLst>
          <pc:docMk/>
          <pc:sldMk cId="3028286374" sldId="268"/>
        </pc:sldMkLst>
        <pc:spChg chg="del">
          <ac:chgData name="Philipe Barakat" userId="599d054945d24e6b" providerId="LiveId" clId="{4385162A-DD49-43EA-962F-8A70C5AE075A}" dt="2021-06-03T14:58:57.316" v="5073" actId="478"/>
          <ac:spMkLst>
            <pc:docMk/>
            <pc:sldMk cId="3028286374" sldId="268"/>
            <ac:spMk id="2" creationId="{4E62F888-8246-414A-8A9A-1BC2A4DBC1BA}"/>
          </ac:spMkLst>
        </pc:spChg>
        <pc:spChg chg="add del">
          <ac:chgData name="Philipe Barakat" userId="599d054945d24e6b" providerId="LiveId" clId="{4385162A-DD49-43EA-962F-8A70C5AE075A}" dt="2021-06-03T20:08:51.246" v="6171"/>
          <ac:spMkLst>
            <pc:docMk/>
            <pc:sldMk cId="3028286374" sldId="268"/>
            <ac:spMk id="2" creationId="{F0E241BD-9C75-4BA6-ACA9-9C1F875E2E92}"/>
          </ac:spMkLst>
        </pc:spChg>
        <pc:spChg chg="mod">
          <ac:chgData name="Philipe Barakat" userId="599d054945d24e6b" providerId="LiveId" clId="{4385162A-DD49-43EA-962F-8A70C5AE075A}" dt="2021-06-03T20:12:29.886" v="6541" actId="313"/>
          <ac:spMkLst>
            <pc:docMk/>
            <pc:sldMk cId="3028286374" sldId="268"/>
            <ac:spMk id="3" creationId="{C2E1846B-C336-4582-A3CC-FB8DFA7D227E}"/>
          </ac:spMkLst>
        </pc:spChg>
        <pc:spChg chg="mod">
          <ac:chgData name="Philipe Barakat" userId="599d054945d24e6b" providerId="LiveId" clId="{4385162A-DD49-43EA-962F-8A70C5AE075A}" dt="2021-06-03T14:59:03.687" v="5077" actId="27636"/>
          <ac:spMkLst>
            <pc:docMk/>
            <pc:sldMk cId="3028286374" sldId="268"/>
            <ac:spMk id="4" creationId="{85352518-B67C-4AC4-B401-E88F4AE2BF05}"/>
          </ac:spMkLst>
        </pc:spChg>
        <pc:spChg chg="add mod">
          <ac:chgData name="Philipe Barakat" userId="599d054945d24e6b" providerId="LiveId" clId="{4385162A-DD49-43EA-962F-8A70C5AE075A}" dt="2021-06-03T14:59:23.226" v="5115" actId="20577"/>
          <ac:spMkLst>
            <pc:docMk/>
            <pc:sldMk cId="3028286374" sldId="268"/>
            <ac:spMk id="5" creationId="{9D5318D4-41A1-483C-BAE8-95C48F6C3841}"/>
          </ac:spMkLst>
        </pc:spChg>
      </pc:sldChg>
      <pc:sldChg chg="addSp delSp modSp new mod">
        <pc:chgData name="Philipe Barakat" userId="599d054945d24e6b" providerId="LiveId" clId="{4385162A-DD49-43EA-962F-8A70C5AE075A}" dt="2021-06-03T20:01:30.827" v="5813" actId="1076"/>
        <pc:sldMkLst>
          <pc:docMk/>
          <pc:sldMk cId="259106566" sldId="269"/>
        </pc:sldMkLst>
        <pc:spChg chg="del">
          <ac:chgData name="Philipe Barakat" userId="599d054945d24e6b" providerId="LiveId" clId="{4385162A-DD49-43EA-962F-8A70C5AE075A}" dt="2021-06-03T19:58:04.770" v="5744" actId="478"/>
          <ac:spMkLst>
            <pc:docMk/>
            <pc:sldMk cId="259106566" sldId="269"/>
            <ac:spMk id="2" creationId="{1936F106-3362-43FD-AB9F-792B9B85C67E}"/>
          </ac:spMkLst>
        </pc:spChg>
        <pc:spChg chg="del">
          <ac:chgData name="Philipe Barakat" userId="599d054945d24e6b" providerId="LiveId" clId="{4385162A-DD49-43EA-962F-8A70C5AE075A}" dt="2021-06-03T19:58:44.409" v="5768" actId="478"/>
          <ac:spMkLst>
            <pc:docMk/>
            <pc:sldMk cId="259106566" sldId="269"/>
            <ac:spMk id="3" creationId="{8599713B-BECD-4B0C-9589-EB331128983B}"/>
          </ac:spMkLst>
        </pc:spChg>
        <pc:spChg chg="mod">
          <ac:chgData name="Philipe Barakat" userId="599d054945d24e6b" providerId="LiveId" clId="{4385162A-DD49-43EA-962F-8A70C5AE075A}" dt="2021-06-03T19:58:05.378" v="5746" actId="27636"/>
          <ac:spMkLst>
            <pc:docMk/>
            <pc:sldMk cId="259106566" sldId="269"/>
            <ac:spMk id="4" creationId="{CE99AAD0-268C-456A-BCA9-E903A2BB91F8}"/>
          </ac:spMkLst>
        </pc:spChg>
        <pc:spChg chg="add mod">
          <ac:chgData name="Philipe Barakat" userId="599d054945d24e6b" providerId="LiveId" clId="{4385162A-DD49-43EA-962F-8A70C5AE075A}" dt="2021-06-03T20:01:06.733" v="5806" actId="1076"/>
          <ac:spMkLst>
            <pc:docMk/>
            <pc:sldMk cId="259106566" sldId="269"/>
            <ac:spMk id="5" creationId="{A26D119B-FB37-4FCF-8235-E60B891D9837}"/>
          </ac:spMkLst>
        </pc:spChg>
        <pc:spChg chg="add mod">
          <ac:chgData name="Philipe Barakat" userId="599d054945d24e6b" providerId="LiveId" clId="{4385162A-DD49-43EA-962F-8A70C5AE075A}" dt="2021-06-03T20:01:15.207" v="5809" actId="1076"/>
          <ac:spMkLst>
            <pc:docMk/>
            <pc:sldMk cId="259106566" sldId="269"/>
            <ac:spMk id="6" creationId="{1D031714-CF4F-4B56-9060-744C30AF3F52}"/>
          </ac:spMkLst>
        </pc:spChg>
        <pc:spChg chg="add mod">
          <ac:chgData name="Philipe Barakat" userId="599d054945d24e6b" providerId="LiveId" clId="{4385162A-DD49-43EA-962F-8A70C5AE075A}" dt="2021-06-03T20:01:25.889" v="5812" actId="1076"/>
          <ac:spMkLst>
            <pc:docMk/>
            <pc:sldMk cId="259106566" sldId="269"/>
            <ac:spMk id="7" creationId="{46D2598C-A1C1-4B7D-90D9-F959BD7A59AD}"/>
          </ac:spMkLst>
        </pc:spChg>
        <pc:picChg chg="add mod">
          <ac:chgData name="Philipe Barakat" userId="599d054945d24e6b" providerId="LiveId" clId="{4385162A-DD49-43EA-962F-8A70C5AE075A}" dt="2021-06-03T20:01:10.777" v="5808" actId="1076"/>
          <ac:picMkLst>
            <pc:docMk/>
            <pc:sldMk cId="259106566" sldId="269"/>
            <ac:picMk id="9" creationId="{B358B463-7BE5-4375-82D1-048C5E079824}"/>
          </ac:picMkLst>
        </pc:picChg>
        <pc:picChg chg="add mod">
          <ac:chgData name="Philipe Barakat" userId="599d054945d24e6b" providerId="LiveId" clId="{4385162A-DD49-43EA-962F-8A70C5AE075A}" dt="2021-06-03T20:01:30.827" v="5813" actId="1076"/>
          <ac:picMkLst>
            <pc:docMk/>
            <pc:sldMk cId="259106566" sldId="269"/>
            <ac:picMk id="11" creationId="{AEBD3D16-FA68-426F-8784-E8212D754EB4}"/>
          </ac:picMkLst>
        </pc:picChg>
        <pc:picChg chg="add mod">
          <ac:chgData name="Philipe Barakat" userId="599d054945d24e6b" providerId="LiveId" clId="{4385162A-DD49-43EA-962F-8A70C5AE075A}" dt="2021-06-03T20:01:20.193" v="5810" actId="1076"/>
          <ac:picMkLst>
            <pc:docMk/>
            <pc:sldMk cId="259106566" sldId="269"/>
            <ac:picMk id="13" creationId="{7900A5DA-B834-47B1-9A69-22B8242223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A37A5-668E-4019-9F92-DA90EC2CCFC1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1EAAF-9D8A-482B-8DD5-2647ED6D7E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63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1EAAF-9D8A-482B-8DD5-2647ED6D7E0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61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EE50-947E-41D4-B518-527AAEE4C086}" type="datetime1">
              <a:rPr lang="fr-FR" smtClean="0"/>
              <a:t>03/06/2021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434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19BD-CEAA-446C-ABD0-D0D01632A2D5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999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C7CB-0E88-4CEC-95C0-CA3923E0C84B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578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A407-94C2-45E8-B71C-97E833A78F52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80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3821-41F6-4086-AEDB-CF0E2323A4B9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423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95A9-389D-496C-A7DF-D4B4B40D5BAE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996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A01D-D304-49C2-B74C-A90F48F9412F}" type="datetime1">
              <a:rPr lang="fr-FR" smtClean="0"/>
              <a:t>03/06/2021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653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38590-D622-4A70-8CE0-E0AF74265351}" type="datetime1">
              <a:rPr lang="fr-FR" smtClean="0"/>
              <a:t>03/06/2021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70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D42E-45B9-463E-8852-5A312E54B89A}" type="datetime1">
              <a:rPr lang="fr-FR" smtClean="0"/>
              <a:t>03/06/2021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0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568B-1BBB-4296-B97A-E905FBD43700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88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9A566-C2AD-44CF-80B0-7FA55164174D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96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27DC8A55-9BBE-45E9-8CBC-3A531109C472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1600B9D-3FB6-4A04-BFC0-620AF6E175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06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C11C-98C5-43B8-ADE2-357ABA307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>
                    <a:lumMod val="10000"/>
                  </a:schemeClr>
                </a:solidFill>
              </a:rPr>
              <a:t>Projet D’informatique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2A609-B2AA-47B4-B4DF-8D165279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6155" y="5965793"/>
            <a:ext cx="2115845" cy="892207"/>
          </a:xfrm>
        </p:spPr>
        <p:txBody>
          <a:bodyPr>
            <a:normAutofit/>
          </a:bodyPr>
          <a:lstStyle/>
          <a:p>
            <a:r>
              <a:rPr lang="fr-FR" sz="1100" dirty="0">
                <a:solidFill>
                  <a:schemeClr val="tx2">
                    <a:lumMod val="10000"/>
                  </a:schemeClr>
                </a:solidFill>
              </a:rPr>
              <a:t>Filips Barakats</a:t>
            </a:r>
            <a:br>
              <a:rPr lang="fr-FR" sz="11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FR" sz="1100" dirty="0">
                <a:solidFill>
                  <a:schemeClr val="tx2">
                    <a:lumMod val="10000"/>
                  </a:schemeClr>
                </a:solidFill>
              </a:rPr>
              <a:t>Matthieu Delarue</a:t>
            </a:r>
            <a:br>
              <a:rPr lang="fr-FR" sz="11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FR" sz="1100" dirty="0">
                <a:solidFill>
                  <a:schemeClr val="tx2">
                    <a:lumMod val="10000"/>
                  </a:schemeClr>
                </a:solidFill>
              </a:rPr>
              <a:t>Bruce Lhorset</a:t>
            </a:r>
            <a:br>
              <a:rPr lang="fr-FR" sz="11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FR" sz="1100" dirty="0">
                <a:solidFill>
                  <a:schemeClr val="tx2">
                    <a:lumMod val="10000"/>
                  </a:schemeClr>
                </a:solidFill>
              </a:rPr>
              <a:t>Nicolas Decayeux</a:t>
            </a:r>
            <a:br>
              <a:rPr lang="fr-FR" sz="11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FR" sz="1100" dirty="0">
                <a:solidFill>
                  <a:schemeClr val="tx2">
                    <a:lumMod val="10000"/>
                  </a:schemeClr>
                </a:solidFill>
              </a:rPr>
              <a:t>Nicolas Sarun</a:t>
            </a:r>
          </a:p>
        </p:txBody>
      </p:sp>
    </p:spTree>
    <p:extLst>
      <p:ext uri="{BB962C8B-B14F-4D97-AF65-F5344CB8AC3E}">
        <p14:creationId xmlns:p14="http://schemas.microsoft.com/office/powerpoint/2010/main" val="294995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D4E97-C20B-40E2-A29F-86EEFF08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10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D70D4-A153-4459-BE19-E291CD06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Couverture fonctionnelle du projet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BC6083-A791-4C87-A5D9-DBDE1166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79" y="1331651"/>
            <a:ext cx="4834128" cy="426128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1: Création d’un personnage</a:t>
            </a: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C8D4184-49C3-45BC-B408-09FC2B5F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1" y="1757779"/>
            <a:ext cx="1269841" cy="126984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84D8955-A564-4733-B9AD-163F085DCA1D}"/>
              </a:ext>
            </a:extLst>
          </p:cNvPr>
          <p:cNvSpPr txBox="1">
            <a:spLocks/>
          </p:cNvSpPr>
          <p:nvPr/>
        </p:nvSpPr>
        <p:spPr>
          <a:xfrm>
            <a:off x="702579" y="3027620"/>
            <a:ext cx="4834128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2: Création d’une histoire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F8D6E720-4C78-4ABA-88B7-E357D898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1" y="3453748"/>
            <a:ext cx="1269841" cy="1269841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EA5A6F0-2AA5-49BC-ADE1-63E719B428C4}"/>
              </a:ext>
            </a:extLst>
          </p:cNvPr>
          <p:cNvSpPr txBox="1">
            <a:spLocks/>
          </p:cNvSpPr>
          <p:nvPr/>
        </p:nvSpPr>
        <p:spPr>
          <a:xfrm>
            <a:off x="702579" y="4723589"/>
            <a:ext cx="5393421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3: Création d’un paragraphe initial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8BBDD05E-407C-4556-8EDE-2544ED649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1" y="5149717"/>
            <a:ext cx="1269841" cy="1269841"/>
          </a:xfrm>
          <a:prstGeom prst="rect">
            <a:avLst/>
          </a:prstGeom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00B2013-F5E7-4443-B1C8-910457FC0A3D}"/>
              </a:ext>
            </a:extLst>
          </p:cNvPr>
          <p:cNvSpPr txBox="1">
            <a:spLocks/>
          </p:cNvSpPr>
          <p:nvPr/>
        </p:nvSpPr>
        <p:spPr>
          <a:xfrm>
            <a:off x="6096000" y="1331651"/>
            <a:ext cx="5393421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4: Création de choix</a:t>
            </a:r>
          </a:p>
        </p:txBody>
      </p: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861802-A01D-49CE-9F23-B50A7D103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0" y="1757778"/>
            <a:ext cx="1269841" cy="1269841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401A842-A249-404C-AAA8-A3F381412B8A}"/>
              </a:ext>
            </a:extLst>
          </p:cNvPr>
          <p:cNvSpPr txBox="1">
            <a:spLocks/>
          </p:cNvSpPr>
          <p:nvPr/>
        </p:nvSpPr>
        <p:spPr>
          <a:xfrm>
            <a:off x="6096000" y="3027620"/>
            <a:ext cx="4858704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5: Création d’un paragraphe</a:t>
            </a:r>
          </a:p>
        </p:txBody>
      </p: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82678B-1D39-4528-BBAB-524B357F8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0" y="3453748"/>
            <a:ext cx="1269841" cy="1269841"/>
          </a:xfrm>
          <a:prstGeom prst="rect">
            <a:avLst/>
          </a:prstGeom>
        </p:spPr>
      </p:pic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71E669B3-467C-4909-AAB7-FEC72BDF4638}"/>
              </a:ext>
            </a:extLst>
          </p:cNvPr>
          <p:cNvSpPr txBox="1">
            <a:spLocks/>
          </p:cNvSpPr>
          <p:nvPr/>
        </p:nvSpPr>
        <p:spPr>
          <a:xfrm>
            <a:off x="6095998" y="4723589"/>
            <a:ext cx="5393421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6: Attribuer un paragraphe de Fin</a:t>
            </a:r>
          </a:p>
        </p:txBody>
      </p:sp>
      <p:pic>
        <p:nvPicPr>
          <p:cNvPr id="25" name="Picture 24" descr="Circle&#10;&#10;Description automatically generated with low confidence">
            <a:extLst>
              <a:ext uri="{FF2B5EF4-FFF2-40B4-BE49-F238E27FC236}">
                <a16:creationId xmlns:a16="http://schemas.microsoft.com/office/drawing/2014/main" id="{E6151AC9-9394-4D00-961E-14701B338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099" y="5213373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4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9AAD0-268C-456A-BCA9-E903A2B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11</a:t>
            </a:fld>
            <a:endParaRPr lang="fr-FR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26D119B-FB37-4FCF-8235-E60B891D9837}"/>
              </a:ext>
            </a:extLst>
          </p:cNvPr>
          <p:cNvSpPr txBox="1">
            <a:spLocks/>
          </p:cNvSpPr>
          <p:nvPr/>
        </p:nvSpPr>
        <p:spPr>
          <a:xfrm>
            <a:off x="4271403" y="751734"/>
            <a:ext cx="4834128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7: Création d’NPC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D031714-CF4F-4B56-9060-744C30AF3F52}"/>
              </a:ext>
            </a:extLst>
          </p:cNvPr>
          <p:cNvSpPr txBox="1">
            <a:spLocks/>
          </p:cNvSpPr>
          <p:nvPr/>
        </p:nvSpPr>
        <p:spPr>
          <a:xfrm>
            <a:off x="4271403" y="2578821"/>
            <a:ext cx="4834128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8: Création d’Objets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D2598C-A1C1-4B7D-90D9-F959BD7A59AD}"/>
              </a:ext>
            </a:extLst>
          </p:cNvPr>
          <p:cNvSpPr txBox="1">
            <a:spLocks/>
          </p:cNvSpPr>
          <p:nvPr/>
        </p:nvSpPr>
        <p:spPr>
          <a:xfrm>
            <a:off x="4271403" y="4279179"/>
            <a:ext cx="4834128" cy="4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Étape 9: Création d’Ennemies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358B463-7BE5-4375-82D1-048C5E07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79" y="1177862"/>
            <a:ext cx="1269841" cy="128254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EBD3D16-FA68-426F-8784-E8212D754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78" y="4705307"/>
            <a:ext cx="1269841" cy="1282540"/>
          </a:xfrm>
          <a:prstGeom prst="rect">
            <a:avLst/>
          </a:prstGeom>
        </p:spPr>
      </p:pic>
      <p:pic>
        <p:nvPicPr>
          <p:cNvPr id="13" name="Picture 12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7900A5DA-B834-47B1-9A69-22B824222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02" y="3000794"/>
            <a:ext cx="1269841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223E6-3DD3-41DC-BEAA-B555E13D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12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3C6CD0-322B-42E4-9697-F7C9C1ED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Démonstration Vidéo</a:t>
            </a:r>
          </a:p>
        </p:txBody>
      </p:sp>
      <p:pic>
        <p:nvPicPr>
          <p:cNvPr id="8" name="Story 2">
            <a:hlinkClick r:id="" action="ppaction://media"/>
            <a:extLst>
              <a:ext uri="{FF2B5EF4-FFF2-40B4-BE49-F238E27FC236}">
                <a16:creationId xmlns:a16="http://schemas.microsoft.com/office/drawing/2014/main" id="{11E63A85-9729-43C3-BFBD-903153F2BE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063" y="1148121"/>
            <a:ext cx="9459665" cy="5292693"/>
          </a:xfrm>
        </p:spPr>
      </p:pic>
    </p:spTree>
    <p:extLst>
      <p:ext uri="{BB962C8B-B14F-4D97-AF65-F5344CB8AC3E}">
        <p14:creationId xmlns:p14="http://schemas.microsoft.com/office/powerpoint/2010/main" val="33816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46B-C336-4582-A3CC-FB8DFA7D2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Points Forts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Nombre illimité de personnages, paragraphes, choix, d’histoires, NPCs, ennemies et objets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Interface graphiques pour l’éditeur et le joueur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Affichage des informations dans l’interface de l’éditeur pour pouvoir se repérer</a:t>
            </a: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Points Faibles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Impossible de créer un nouvel éditeur de jeu à partir du menu options (il faut relancer l’application).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L’affectation des statistiques aux personnages est inutile. (On pouvait créer un système de combat avec les ennemies mais on n’a pas eu assez de temps)</a:t>
            </a:r>
          </a:p>
          <a:p>
            <a:pPr lvl="1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Problèmes graphiques dans Tkinter quand on utilise la barre de défilement.</a:t>
            </a:r>
          </a:p>
          <a:p>
            <a:pPr lvl="1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2518-B67C-4AC4-B401-E88F4AE2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13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5318D4-41A1-483C-BAE8-95C48F6C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2828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8ACD-3749-46B5-829D-170A14F6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>
                    <a:lumMod val="10000"/>
                  </a:schemeClr>
                </a:solidFill>
              </a:rPr>
              <a:t>Plan de la présentation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9D76-3489-49A0-8559-E618DA57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Spécifications Fonctionnelles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Spécifications Techniques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Présentation des Interfaces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Technologies utilisés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Structure du code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Gestion du projet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Couverture fonctionnelle du projet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Vidéo Démo</a:t>
            </a:r>
          </a:p>
          <a:p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0343-3A72-45D0-BB85-B2B01462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8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CBB4-D36D-4D16-9BA4-604F07CB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Spécifications Fonctionnelles: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786403-A206-43BA-991E-ACEFE339E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818658"/>
              </p:ext>
            </p:extLst>
          </p:nvPr>
        </p:nvGraphicFramePr>
        <p:xfrm>
          <a:off x="1262063" y="1499542"/>
          <a:ext cx="8594724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4207705577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0236108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3763555086"/>
                    </a:ext>
                  </a:extLst>
                </a:gridCol>
              </a:tblGrid>
              <a:tr h="34701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Idées de départ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Produit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04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Création illimité de personnages, blocs de paragraphes et de choix.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95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Création de personnage, de paragraphe, d’objets, et un outil de fin de jeu.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8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Outil de vérification des erreurs. Outils de sauvegarde.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88627"/>
                  </a:ext>
                </a:extLst>
              </a:tr>
              <a:tr h="125422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Création de NPC, Ennemies.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Possibilité d’afficher toutes les modifications faites dans la création d’histoire.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209005"/>
                  </a:ext>
                </a:extLst>
              </a:tr>
            </a:tbl>
          </a:graphicData>
        </a:graphic>
      </p:graphicFrame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857539E7-FA3E-4560-BBDD-06BB1BE4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4" y="2014447"/>
            <a:ext cx="570093" cy="547688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4DE06CFC-A407-4350-B732-07F230EC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85" y="2014447"/>
            <a:ext cx="570093" cy="547688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7EF9069E-BAA8-478E-ABE3-6CF2ABE0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5" y="2917415"/>
            <a:ext cx="570093" cy="547688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7E3D3F78-80CB-449B-93EB-35995F7C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84" y="2917415"/>
            <a:ext cx="570093" cy="547688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C5D1ED3A-B791-4206-8A5A-AA237DC9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83" y="4660066"/>
            <a:ext cx="570093" cy="547688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E09FADAF-2A03-4875-BB76-4CD2986D7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58" b="91641" l="10000" r="90000">
                        <a14:foregroundMark x1="83594" y1="9258" x2="83594" y2="9258"/>
                        <a14:foregroundMark x1="69922" y1="91641" x2="69922" y2="9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2" y="4660430"/>
            <a:ext cx="570093" cy="570093"/>
          </a:xfrm>
          <a:prstGeom prst="rect">
            <a:avLst/>
          </a:prstGeom>
        </p:spPr>
      </p:pic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53CAF317-318A-49CE-B490-135E9FFF3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58" b="91641" l="10000" r="90000">
                        <a14:foregroundMark x1="83594" y1="9258" x2="83594" y2="9258"/>
                        <a14:foregroundMark x1="69922" y1="91641" x2="69922" y2="9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29" y="5585803"/>
            <a:ext cx="570093" cy="570093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72CF3531-147D-4797-BEE2-90BAB944A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83" y="5610037"/>
            <a:ext cx="570093" cy="547688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C9728DF2-D269-48EF-B83B-9890E96E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53" y="3757462"/>
            <a:ext cx="570093" cy="547688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6356957B-0321-427B-9DF6-9CFF6A4D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83" y="3757098"/>
            <a:ext cx="570093" cy="547688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BA1F134-1050-4D03-A589-BC9CC827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11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BE1927-76B0-408E-975E-0CB3300C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Spécifications Techniques: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AD94E60-2A17-4EF7-BAE4-9B2DA0AD8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14958"/>
              </p:ext>
            </p:extLst>
          </p:nvPr>
        </p:nvGraphicFramePr>
        <p:xfrm>
          <a:off x="1262063" y="1501761"/>
          <a:ext cx="8583273" cy="192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091">
                  <a:extLst>
                    <a:ext uri="{9D8B030D-6E8A-4147-A177-3AD203B41FA5}">
                      <a16:colId xmlns:a16="http://schemas.microsoft.com/office/drawing/2014/main" val="4207705577"/>
                    </a:ext>
                  </a:extLst>
                </a:gridCol>
                <a:gridCol w="2861091">
                  <a:extLst>
                    <a:ext uri="{9D8B030D-6E8A-4147-A177-3AD203B41FA5}">
                      <a16:colId xmlns:a16="http://schemas.microsoft.com/office/drawing/2014/main" val="1023610829"/>
                    </a:ext>
                  </a:extLst>
                </a:gridCol>
                <a:gridCol w="2861091">
                  <a:extLst>
                    <a:ext uri="{9D8B030D-6E8A-4147-A177-3AD203B41FA5}">
                      <a16:colId xmlns:a16="http://schemas.microsoft.com/office/drawing/2014/main" val="3763555086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r>
                        <a:rPr lang="fr-FR" dirty="0"/>
                        <a:t>Interface de l’éditeur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Idées de départ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Produit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048084"/>
                  </a:ext>
                </a:extLst>
              </a:tr>
              <a:tr h="915311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Outils de créations de tous les éléments nécessaires pour le jeu.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951701"/>
                  </a:ext>
                </a:extLst>
              </a:tr>
              <a:tr h="640718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Outils de sauvegarde et de chargement.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86054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8BF7AA-A102-4689-9A71-491C708B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4</a:t>
            </a:fld>
            <a:endParaRPr lang="fr-FR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0E81E50F-7F9E-4368-A7EB-20CB8CE8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12" y="2014447"/>
            <a:ext cx="570093" cy="547688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422C8F28-97DA-41B6-88A2-B92C24878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35" y="2014447"/>
            <a:ext cx="570093" cy="547688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A741AEC4-B7F9-4AEA-A6B6-25BD0FACE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6" y="2803196"/>
            <a:ext cx="570093" cy="547688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69DFA871-4613-427E-A219-B394349C0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34" y="2797292"/>
            <a:ext cx="570093" cy="547688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8536F53-A31A-4C0D-8218-C22C0BE0E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444975"/>
              </p:ext>
            </p:extLst>
          </p:nvPr>
        </p:nvGraphicFramePr>
        <p:xfrm>
          <a:off x="1262063" y="4068887"/>
          <a:ext cx="8583273" cy="192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091">
                  <a:extLst>
                    <a:ext uri="{9D8B030D-6E8A-4147-A177-3AD203B41FA5}">
                      <a16:colId xmlns:a16="http://schemas.microsoft.com/office/drawing/2014/main" val="4207705577"/>
                    </a:ext>
                  </a:extLst>
                </a:gridCol>
                <a:gridCol w="2861091">
                  <a:extLst>
                    <a:ext uri="{9D8B030D-6E8A-4147-A177-3AD203B41FA5}">
                      <a16:colId xmlns:a16="http://schemas.microsoft.com/office/drawing/2014/main" val="1023610829"/>
                    </a:ext>
                  </a:extLst>
                </a:gridCol>
                <a:gridCol w="2861091">
                  <a:extLst>
                    <a:ext uri="{9D8B030D-6E8A-4147-A177-3AD203B41FA5}">
                      <a16:colId xmlns:a16="http://schemas.microsoft.com/office/drawing/2014/main" val="3763555086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r>
                        <a:rPr lang="fr-FR" dirty="0"/>
                        <a:t>Interface du joueur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Idées de départ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Produit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048084"/>
                  </a:ext>
                </a:extLst>
              </a:tr>
              <a:tr h="915311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Choix des personnages créés par l’éditeur.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951701"/>
                  </a:ext>
                </a:extLst>
              </a:tr>
              <a:tr h="640718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Outils de sauvegarde et de chargement.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86054"/>
                  </a:ext>
                </a:extLst>
              </a:tr>
            </a:tbl>
          </a:graphicData>
        </a:graphic>
      </p:graphicFrame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69B8653E-A359-4057-847E-3EB00E9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8" y="4572695"/>
            <a:ext cx="565650" cy="547688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5FD51BB0-E8F5-472F-895A-42DE0E24D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11" y="4572695"/>
            <a:ext cx="565650" cy="547688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A5F530D3-E5B2-4AB0-A544-B4A531F5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12" y="5361444"/>
            <a:ext cx="565650" cy="547688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DEE57698-551E-4161-A011-2EDC71E9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10" y="5355540"/>
            <a:ext cx="565650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238E-6F1B-421F-9320-D7633AD0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5</a:t>
            </a:fld>
            <a:endParaRPr lang="fr-FR"/>
          </a:p>
        </p:txBody>
      </p:sp>
      <p:sp>
        <p:nvSpPr>
          <p:cNvPr id="21" name="Title 17">
            <a:extLst>
              <a:ext uri="{FF2B5EF4-FFF2-40B4-BE49-F238E27FC236}">
                <a16:creationId xmlns:a16="http://schemas.microsoft.com/office/drawing/2014/main" id="{BE51C667-5A9F-4684-A495-5DD9531340F1}"/>
              </a:ext>
            </a:extLst>
          </p:cNvPr>
          <p:cNvSpPr txBox="1">
            <a:spLocks/>
          </p:cNvSpPr>
          <p:nvPr/>
        </p:nvSpPr>
        <p:spPr>
          <a:xfrm>
            <a:off x="1262063" y="404119"/>
            <a:ext cx="9692640" cy="723656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Interface de l’éditeur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725BB8-EA9C-4470-A7BC-04FE0EA1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10" y="1061538"/>
            <a:ext cx="4752726" cy="2574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4946-FA55-4712-A834-3886ABCA4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10" y="3879488"/>
            <a:ext cx="4752726" cy="25743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A97429-325B-46BC-85F4-67184D18F03D}"/>
              </a:ext>
            </a:extLst>
          </p:cNvPr>
          <p:cNvSpPr/>
          <p:nvPr/>
        </p:nvSpPr>
        <p:spPr>
          <a:xfrm flipH="1">
            <a:off x="677010" y="1857375"/>
            <a:ext cx="3213952" cy="1778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75200-6D8C-46F3-804F-AAE8A6302086}"/>
              </a:ext>
            </a:extLst>
          </p:cNvPr>
          <p:cNvSpPr/>
          <p:nvPr/>
        </p:nvSpPr>
        <p:spPr>
          <a:xfrm flipH="1">
            <a:off x="677010" y="1232962"/>
            <a:ext cx="3213952" cy="605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8F419-E485-404E-8F35-5783EB9862BA}"/>
              </a:ext>
            </a:extLst>
          </p:cNvPr>
          <p:cNvSpPr/>
          <p:nvPr/>
        </p:nvSpPr>
        <p:spPr>
          <a:xfrm flipH="1">
            <a:off x="3910012" y="1232962"/>
            <a:ext cx="1519723" cy="24029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010C7-8793-4A63-ACDA-894C605A52CA}"/>
              </a:ext>
            </a:extLst>
          </p:cNvPr>
          <p:cNvSpPr/>
          <p:nvPr/>
        </p:nvSpPr>
        <p:spPr>
          <a:xfrm flipH="1">
            <a:off x="677007" y="4048125"/>
            <a:ext cx="4752726" cy="8286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A5843-2615-472B-AB66-0CEBA20088CA}"/>
              </a:ext>
            </a:extLst>
          </p:cNvPr>
          <p:cNvSpPr/>
          <p:nvPr/>
        </p:nvSpPr>
        <p:spPr>
          <a:xfrm flipH="1">
            <a:off x="677007" y="4895850"/>
            <a:ext cx="4752726" cy="15580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FAD3B-AA9D-437F-8A4C-956AB40FBA11}"/>
              </a:ext>
            </a:extLst>
          </p:cNvPr>
          <p:cNvSpPr txBox="1"/>
          <p:nvPr/>
        </p:nvSpPr>
        <p:spPr>
          <a:xfrm>
            <a:off x="6230069" y="135109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Boutons pour créer le jeu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02A11-54D9-42BF-B6B5-A38E40C30D28}"/>
              </a:ext>
            </a:extLst>
          </p:cNvPr>
          <p:cNvSpPr txBox="1"/>
          <p:nvPr/>
        </p:nvSpPr>
        <p:spPr>
          <a:xfrm>
            <a:off x="6230069" y="2048521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Informations de la création du jeu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8BA44-ED62-40C1-93F4-2693A216B747}"/>
              </a:ext>
            </a:extLst>
          </p:cNvPr>
          <p:cNvSpPr txBox="1"/>
          <p:nvPr/>
        </p:nvSpPr>
        <p:spPr>
          <a:xfrm>
            <a:off x="6230069" y="2812478"/>
            <a:ext cx="450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Liste de tous les personnages, objets, ennemies, monstres et objets crées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C7760F-FA3C-4F20-A3D9-296D7D7914FE}"/>
              </a:ext>
            </a:extLst>
          </p:cNvPr>
          <p:cNvCxnSpPr>
            <a:stCxn id="17" idx="1"/>
            <a:endCxn id="24" idx="1"/>
          </p:cNvCxnSpPr>
          <p:nvPr/>
        </p:nvCxnSpPr>
        <p:spPr>
          <a:xfrm flipH="1">
            <a:off x="3890962" y="1535762"/>
            <a:ext cx="2339107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1B729E-11A4-41CC-997F-6ED6E90BA017}"/>
              </a:ext>
            </a:extLst>
          </p:cNvPr>
          <p:cNvCxnSpPr>
            <a:stCxn id="28" idx="1"/>
            <a:endCxn id="16" idx="1"/>
          </p:cNvCxnSpPr>
          <p:nvPr/>
        </p:nvCxnSpPr>
        <p:spPr>
          <a:xfrm flipH="1">
            <a:off x="3890962" y="2233187"/>
            <a:ext cx="233910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95F0F9-90E7-4221-9693-81DC9F45040F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5429733" y="3135643"/>
            <a:ext cx="800336" cy="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4BDC7A-7816-43E4-9B9F-95242C2089D8}"/>
              </a:ext>
            </a:extLst>
          </p:cNvPr>
          <p:cNvSpPr txBox="1"/>
          <p:nvPr/>
        </p:nvSpPr>
        <p:spPr>
          <a:xfrm>
            <a:off x="6230068" y="4139296"/>
            <a:ext cx="450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Boutons pour vérifier les erreurs et exporter la produit final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29743-1736-452A-B1D8-6B77CDE51373}"/>
              </a:ext>
            </a:extLst>
          </p:cNvPr>
          <p:cNvSpPr txBox="1"/>
          <p:nvPr/>
        </p:nvSpPr>
        <p:spPr>
          <a:xfrm>
            <a:off x="6230069" y="5490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Erreurs du jeu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D0FFA7-6C4F-4C8D-AD1E-8A013901F0D5}"/>
              </a:ext>
            </a:extLst>
          </p:cNvPr>
          <p:cNvCxnSpPr>
            <a:stCxn id="40" idx="1"/>
            <a:endCxn id="26" idx="1"/>
          </p:cNvCxnSpPr>
          <p:nvPr/>
        </p:nvCxnSpPr>
        <p:spPr>
          <a:xfrm flipH="1">
            <a:off x="5429733" y="4462462"/>
            <a:ext cx="800335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8BAB27-2D62-427A-88BC-20E091BE1B4C}"/>
              </a:ext>
            </a:extLst>
          </p:cNvPr>
          <p:cNvCxnSpPr>
            <a:stCxn id="41" idx="1"/>
            <a:endCxn id="27" idx="1"/>
          </p:cNvCxnSpPr>
          <p:nvPr/>
        </p:nvCxnSpPr>
        <p:spPr>
          <a:xfrm flipH="1">
            <a:off x="5429733" y="5674866"/>
            <a:ext cx="800336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5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19E5-994B-4952-B3D5-D1355695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6</a:t>
            </a:fld>
            <a:endParaRPr lang="fr-FR"/>
          </a:p>
        </p:txBody>
      </p:sp>
      <p:sp>
        <p:nvSpPr>
          <p:cNvPr id="12" name="Title 17">
            <a:extLst>
              <a:ext uri="{FF2B5EF4-FFF2-40B4-BE49-F238E27FC236}">
                <a16:creationId xmlns:a16="http://schemas.microsoft.com/office/drawing/2014/main" id="{5D10AB61-2BD1-4FF3-ADB0-AC4D72A7118C}"/>
              </a:ext>
            </a:extLst>
          </p:cNvPr>
          <p:cNvSpPr txBox="1">
            <a:spLocks/>
          </p:cNvSpPr>
          <p:nvPr/>
        </p:nvSpPr>
        <p:spPr>
          <a:xfrm>
            <a:off x="1262063" y="404119"/>
            <a:ext cx="9692640" cy="723656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Interface du joueur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0FACB-A817-4D02-96ED-B2E64D37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4" y="1061537"/>
            <a:ext cx="6743089" cy="36525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ADAD9F-570A-4F54-9D12-0AEC79411DC3}"/>
              </a:ext>
            </a:extLst>
          </p:cNvPr>
          <p:cNvSpPr/>
          <p:nvPr/>
        </p:nvSpPr>
        <p:spPr>
          <a:xfrm flipH="1">
            <a:off x="677004" y="1217818"/>
            <a:ext cx="5304695" cy="29700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B90E0-5603-4B35-B507-06354CBE94B6}"/>
              </a:ext>
            </a:extLst>
          </p:cNvPr>
          <p:cNvSpPr/>
          <p:nvPr/>
        </p:nvSpPr>
        <p:spPr>
          <a:xfrm flipH="1">
            <a:off x="677004" y="4217542"/>
            <a:ext cx="5304696" cy="4965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BBC79-E7B6-4EB5-A197-B895C660A73D}"/>
              </a:ext>
            </a:extLst>
          </p:cNvPr>
          <p:cNvSpPr/>
          <p:nvPr/>
        </p:nvSpPr>
        <p:spPr>
          <a:xfrm flipH="1">
            <a:off x="6010271" y="1217818"/>
            <a:ext cx="1409821" cy="34962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E1750-0818-4175-8993-F8E560CC55E6}"/>
              </a:ext>
            </a:extLst>
          </p:cNvPr>
          <p:cNvSpPr txBox="1"/>
          <p:nvPr/>
        </p:nvSpPr>
        <p:spPr>
          <a:xfrm>
            <a:off x="7982902" y="1443891"/>
            <a:ext cx="315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Toutes les infos de l’histoire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EE69-F6CB-438B-B892-18D98894C953}"/>
              </a:ext>
            </a:extLst>
          </p:cNvPr>
          <p:cNvSpPr txBox="1"/>
          <p:nvPr/>
        </p:nvSpPr>
        <p:spPr>
          <a:xfrm>
            <a:off x="7982903" y="2781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Inventaire du joueur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F60AF-57D8-4127-A3C8-0F9B8D3154A6}"/>
              </a:ext>
            </a:extLst>
          </p:cNvPr>
          <p:cNvSpPr txBox="1"/>
          <p:nvPr/>
        </p:nvSpPr>
        <p:spPr>
          <a:xfrm>
            <a:off x="7982901" y="4142626"/>
            <a:ext cx="322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Boutons pour les différents choix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371616-5825-4FCD-9F8C-72DB938E3AF0}"/>
              </a:ext>
            </a:extLst>
          </p:cNvPr>
          <p:cNvCxnSpPr>
            <a:stCxn id="10" idx="1"/>
            <a:endCxn id="7" idx="1"/>
          </p:cNvCxnSpPr>
          <p:nvPr/>
        </p:nvCxnSpPr>
        <p:spPr>
          <a:xfrm flipH="1">
            <a:off x="5981699" y="1628556"/>
            <a:ext cx="2001203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73FD3-685B-46E0-921C-12EA2288B625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flipH="1">
            <a:off x="7420092" y="2965930"/>
            <a:ext cx="562811" cy="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EEF91-8417-481F-A2A5-0B2A91202ACB}"/>
              </a:ext>
            </a:extLst>
          </p:cNvPr>
          <p:cNvCxnSpPr>
            <a:cxnSpLocks/>
            <a:stCxn id="13" idx="1"/>
            <a:endCxn id="8" idx="1"/>
          </p:cNvCxnSpPr>
          <p:nvPr/>
        </p:nvCxnSpPr>
        <p:spPr>
          <a:xfrm flipH="1">
            <a:off x="5981700" y="4465792"/>
            <a:ext cx="2001201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3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15235-90CD-4D46-BFDA-A9613796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7</a:t>
            </a:fld>
            <a:endParaRPr lang="fr-FR"/>
          </a:p>
        </p:txBody>
      </p:sp>
      <p:pic>
        <p:nvPicPr>
          <p:cNvPr id="1026" name="Picture 2" descr="Python - Raspberry Pi Documentation">
            <a:extLst>
              <a:ext uri="{FF2B5EF4-FFF2-40B4-BE49-F238E27FC236}">
                <a16:creationId xmlns:a16="http://schemas.microsoft.com/office/drawing/2014/main" id="{DFF717C4-2038-4E0B-B9DE-7CAD9F98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14" y="1519059"/>
            <a:ext cx="2717744" cy="9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GUI Tutorial with Examples - Learn Tkinter">
            <a:extLst>
              <a:ext uri="{FF2B5EF4-FFF2-40B4-BE49-F238E27FC236}">
                <a16:creationId xmlns:a16="http://schemas.microsoft.com/office/drawing/2014/main" id="{2E39990E-2093-450A-9171-86BFA1F5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72" y="1519060"/>
            <a:ext cx="1654936" cy="9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ite — Wikipédia">
            <a:extLst>
              <a:ext uri="{FF2B5EF4-FFF2-40B4-BE49-F238E27FC236}">
                <a16:creationId xmlns:a16="http://schemas.microsoft.com/office/drawing/2014/main" id="{D70E83B2-44A6-458C-8CD6-D9CAEBB4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30" y="1544469"/>
            <a:ext cx="1950405" cy="92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| Symbol, History, PNG (3840*2160)">
            <a:extLst>
              <a:ext uri="{FF2B5EF4-FFF2-40B4-BE49-F238E27FC236}">
                <a16:creationId xmlns:a16="http://schemas.microsoft.com/office/drawing/2014/main" id="{3FCC31B9-A533-4A7C-884E-E146D17C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331" y="1524428"/>
            <a:ext cx="1629650" cy="9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0727DA-D00A-4DE4-9EA2-A9CFB39C9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00813"/>
            <a:ext cx="9692640" cy="730269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Technologies utilisés</a:t>
            </a: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A548AD-0A65-45F1-834A-9E19D0B3AD1E}"/>
              </a:ext>
            </a:extLst>
          </p:cNvPr>
          <p:cNvSpPr txBox="1">
            <a:spLocks/>
          </p:cNvSpPr>
          <p:nvPr/>
        </p:nvSpPr>
        <p:spPr>
          <a:xfrm>
            <a:off x="1262063" y="3189881"/>
            <a:ext cx="9692640" cy="73026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Importations utilisés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767FF-6A56-4AB3-A1EB-AA25198BC24A}"/>
              </a:ext>
            </a:extLst>
          </p:cNvPr>
          <p:cNvSpPr txBox="1"/>
          <p:nvPr/>
        </p:nvSpPr>
        <p:spPr>
          <a:xfrm>
            <a:off x="1262063" y="4212760"/>
            <a:ext cx="8290310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os » (Obtenir le chemin des fichiers)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re » (Décodage des identifiants crées pour la base de donnée)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sys » (Création de variables globales dans tous les fichiers)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3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9CF8A-AD86-45FB-BB4C-F561701E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8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467495-A1C8-4D45-867B-33402330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63" y="417186"/>
            <a:ext cx="9692640" cy="71058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Structure du code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D7FA1F-215A-4F19-9F06-1A8CAF608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346647"/>
            <a:ext cx="9204710" cy="491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Deux fichiers séparés pour le code de l’éditeur et le code du joueur:</a:t>
            </a:r>
          </a:p>
          <a:p>
            <a:pPr marL="274320" lvl="1" indent="0">
              <a:buNone/>
            </a:pP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92FAA-FC56-4A21-B427-9F06AF48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89"/>
          <a:stretch/>
        </p:blipFill>
        <p:spPr>
          <a:xfrm>
            <a:off x="1725227" y="2156971"/>
            <a:ext cx="2355468" cy="297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1FA8AD-84A5-4F4F-AF16-BA1361DA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32" y="2454332"/>
            <a:ext cx="3311413" cy="4311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35ECA2-77CF-4E08-ACEB-23DB267A086E}"/>
              </a:ext>
            </a:extLst>
          </p:cNvPr>
          <p:cNvSpPr txBox="1"/>
          <p:nvPr/>
        </p:nvSpPr>
        <p:spPr>
          <a:xfrm>
            <a:off x="1262063" y="1812659"/>
            <a:ext cx="3736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Fichier du code de l’éditeur: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F84D9-D15E-4050-9D49-73CBEDBFF42E}"/>
              </a:ext>
            </a:extLst>
          </p:cNvPr>
          <p:cNvSpPr txBox="1"/>
          <p:nvPr/>
        </p:nvSpPr>
        <p:spPr>
          <a:xfrm>
            <a:off x="6730708" y="1812659"/>
            <a:ext cx="3736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Code du joueur: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CC31B8-7F49-4FA9-8A45-4D660D836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1" r="1" b="62983"/>
          <a:stretch/>
        </p:blipFill>
        <p:spPr>
          <a:xfrm>
            <a:off x="7590408" y="2454938"/>
            <a:ext cx="2694314" cy="5440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A61A3F-E265-46E3-8B8D-118B376EA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972" y="2177359"/>
            <a:ext cx="1877443" cy="3192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8F5D67-0F1F-45B8-97CA-4FCD0AC3D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813" y="2998945"/>
            <a:ext cx="1781175" cy="10763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919B03-C82F-4EBC-80FF-D695ECF8C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1" t="39945" r="1"/>
          <a:stretch/>
        </p:blipFill>
        <p:spPr>
          <a:xfrm>
            <a:off x="7590408" y="4075270"/>
            <a:ext cx="2694314" cy="8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32E0C-F399-464D-AB1F-EAE5E11E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1600B9D-3FB6-4A04-BFC0-620AF6E175C7}" type="slidenum">
              <a:rPr lang="fr-FR" smtClean="0"/>
              <a:t>9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DCB108-5DC1-4302-BFE8-CDD987B1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71058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Gestion du projet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5115CE-36BE-4C85-94C1-7C6528FD1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311897"/>
              </p:ext>
            </p:extLst>
          </p:nvPr>
        </p:nvGraphicFramePr>
        <p:xfrm>
          <a:off x="648070" y="710589"/>
          <a:ext cx="10440140" cy="580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908">
                  <a:extLst>
                    <a:ext uri="{9D8B030D-6E8A-4147-A177-3AD203B41FA5}">
                      <a16:colId xmlns:a16="http://schemas.microsoft.com/office/drawing/2014/main" val="4180816023"/>
                    </a:ext>
                  </a:extLst>
                </a:gridCol>
                <a:gridCol w="2389162">
                  <a:extLst>
                    <a:ext uri="{9D8B030D-6E8A-4147-A177-3AD203B41FA5}">
                      <a16:colId xmlns:a16="http://schemas.microsoft.com/office/drawing/2014/main" val="3645659521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635677530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4279230573"/>
                    </a:ext>
                  </a:extLst>
                </a:gridCol>
              </a:tblGrid>
              <a:tr h="740707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Projet Assigné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Temps passé</a:t>
                      </a:r>
                    </a:p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(Approximatif)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Tâche accomplie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003"/>
                  </a:ext>
                </a:extLst>
              </a:tr>
              <a:tr h="1328243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Filips Barakats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Paragraphes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Paragraphes Initiaux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Choix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Histoire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Codeur et Décodeur (Pour la base de données)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~17 Heures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8005"/>
                  </a:ext>
                </a:extLst>
              </a:tr>
              <a:tr h="117197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Matthieu Delarue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Design: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Interface Editeur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Interface Joueur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Logos et icones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Interface Joueur et Editeur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~16 Heures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381879"/>
                  </a:ext>
                </a:extLst>
              </a:tr>
              <a:tr h="862225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Nicolas Sarun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Objets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Ennemies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~15 Heures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19777"/>
                  </a:ext>
                </a:extLst>
              </a:tr>
              <a:tr h="740707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Bruce Lhorset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Sauvegarde et Chargement des fichiers dans l’éditeur et le joueur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~16 Heures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46842"/>
                  </a:ext>
                </a:extLst>
              </a:tr>
              <a:tr h="793867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Nicolas Decayeux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Code: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Personnages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Vérification des erreurs dans l’éditeur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~15 Heures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67362"/>
                  </a:ext>
                </a:extLst>
              </a:tr>
            </a:tbl>
          </a:graphicData>
        </a:graphic>
      </p:graphicFrame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A08BCCBF-942D-4C98-B95B-4FC2B6E4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95" y="1854649"/>
            <a:ext cx="570093" cy="547688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EEBED098-2144-468C-9EED-C370B775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93" y="5015083"/>
            <a:ext cx="570093" cy="547688"/>
          </a:xfrm>
          <a:prstGeom prst="rect">
            <a:avLst/>
          </a:prstGeom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8703D98D-79FB-4E57-B752-F63ACD28C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91" y="4177172"/>
            <a:ext cx="570093" cy="547688"/>
          </a:xfrm>
          <a:prstGeom prst="rect">
            <a:avLst/>
          </a:prstGeom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EC1CBD3B-6D3B-4240-866B-A58B6EFE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94" y="3112926"/>
            <a:ext cx="570093" cy="547688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EDD6270F-B451-4D42-8034-468628F9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98182" l="3057" r="96507">
                        <a14:foregroundMark x1="3493" y1="59091" x2="3493" y2="59091"/>
                        <a14:foregroundMark x1="90830" y1="7727" x2="90830" y2="7727"/>
                        <a14:foregroundMark x1="96943" y1="3182" x2="96943" y2="3182"/>
                        <a14:backgroundMark x1="21834" y1="97727" x2="21834" y2="98182"/>
                        <a14:backgroundMark x1="24454" y1="97273" x2="24454" y2="97273"/>
                        <a14:backgroundMark x1="23581" y1="98636" x2="23581" y2="98636"/>
                        <a14:backgroundMark x1="21834" y1="98182" x2="24017" y2="98636"/>
                        <a14:backgroundMark x1="21397" y1="98182" x2="25328" y2="99091"/>
                        <a14:backgroundMark x1="22271" y1="98182" x2="24017" y2="98182"/>
                        <a14:backgroundMark x1="24017" y1="98182" x2="22707" y2="9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92" y="5789107"/>
            <a:ext cx="570093" cy="5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8831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Custom 1">
      <a:dk1>
        <a:srgbClr val="B3B3B7"/>
      </a:dk1>
      <a:lt1>
        <a:srgbClr val="FFFFFF"/>
      </a:lt1>
      <a:dk2>
        <a:srgbClr val="B3B3B7"/>
      </a:dk2>
      <a:lt2>
        <a:srgbClr val="D6D3CC"/>
      </a:lt2>
      <a:accent1>
        <a:srgbClr val="B3B3B7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378</TotalTime>
  <Words>548</Words>
  <Application>Microsoft Office PowerPoint</Application>
  <PresentationFormat>Widescreen</PresentationFormat>
  <Paragraphs>119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View</vt:lpstr>
      <vt:lpstr>Projet D’informatique</vt:lpstr>
      <vt:lpstr>Plan de la présentation</vt:lpstr>
      <vt:lpstr>Spécifications Fonctionnelles: </vt:lpstr>
      <vt:lpstr>Spécifications Techniques: </vt:lpstr>
      <vt:lpstr>PowerPoint Presentation</vt:lpstr>
      <vt:lpstr>PowerPoint Presentation</vt:lpstr>
      <vt:lpstr>Technologies utilisés</vt:lpstr>
      <vt:lpstr>Structure du code</vt:lpstr>
      <vt:lpstr>Gestion du projet</vt:lpstr>
      <vt:lpstr>Couverture fonctionnelle du projet</vt:lpstr>
      <vt:lpstr>PowerPoint Presentation</vt:lpstr>
      <vt:lpstr>Démonstration Vidéo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D’informatique</dc:title>
  <dc:creator>Philipe Barakat</dc:creator>
  <cp:lastModifiedBy>Philipe Barakat</cp:lastModifiedBy>
  <cp:revision>3</cp:revision>
  <dcterms:created xsi:type="dcterms:W3CDTF">2021-06-03T10:13:03Z</dcterms:created>
  <dcterms:modified xsi:type="dcterms:W3CDTF">2021-06-03T22:21:57Z</dcterms:modified>
</cp:coreProperties>
</file>